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6" r:id="rId2"/>
  </p:sldMasterIdLst>
  <p:notesMasterIdLst>
    <p:notesMasterId r:id="rId7"/>
  </p:notesMasterIdLst>
  <p:sldIdLst>
    <p:sldId id="256" r:id="rId3"/>
    <p:sldId id="257" r:id="rId4"/>
    <p:sldId id="258" r:id="rId5"/>
    <p:sldId id="259" r:id="rId6"/>
  </p:sldIdLst>
  <p:sldSz cx="9144000" cy="5143500" type="screen16x9"/>
  <p:notesSz cx="6858000" cy="9144000"/>
  <p:embeddedFontLst>
    <p:embeddedFont>
      <p:font typeface="Calibri" panose="020F0502020204030204" pitchFamily="34" charset="0"/>
      <p:regular r:id="rId8"/>
      <p:bold r:id="rId9"/>
      <p:italic r:id="rId10"/>
      <p:boldItalic r:id="rId11"/>
    </p:embeddedFont>
    <p:embeddedFont>
      <p:font typeface="Gill Sans" panose="020B0604020202020204" charset="0"/>
      <p:regular r:id="rId12"/>
      <p:bold r:id="rId13"/>
    </p:embeddedFont>
    <p:embeddedFont>
      <p:font typeface="Arial Black" panose="020B0A04020102020204" pitchFamily="34" charset="0"/>
      <p:regular r:id="rId14"/>
      <p:bold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6" roundtripDataSignature="AMtx7mj8l6zdaE5JvdbTSiWt5FNbPSnar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04" d="100"/>
          <a:sy n="204" d="100"/>
        </p:scale>
        <p:origin x="564" y="17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presProps" Target="presProps.xml"/><Relationship Id="rId2" Type="http://schemas.openxmlformats.org/officeDocument/2006/relationships/slideMaster" Target="slideMasters/slideMaster2.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4.fntdata"/><Relationship Id="rId5" Type="http://schemas.openxmlformats.org/officeDocument/2006/relationships/slide" Target="slides/slide3.xml"/><Relationship Id="rId15" Type="http://schemas.openxmlformats.org/officeDocument/2006/relationships/font" Target="fonts/font8.fntdata"/><Relationship Id="rId10" Type="http://schemas.openxmlformats.org/officeDocument/2006/relationships/font" Target="fonts/font3.fntdata"/><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font" Target="fonts/font2.fntdata"/><Relationship Id="rId14" Type="http://schemas.openxmlformats.org/officeDocument/2006/relationships/font" Target="fonts/font7.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5" name="Google Shape;105;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6" name="Google Shape;11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3" name="Google Shape;12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2"/>
        <p:cNvGrpSpPr/>
        <p:nvPr/>
      </p:nvGrpSpPr>
      <p:grpSpPr>
        <a:xfrm>
          <a:off x="0" y="0"/>
          <a:ext cx="0" cy="0"/>
          <a:chOff x="0" y="0"/>
          <a:chExt cx="0" cy="0"/>
        </a:xfrm>
      </p:grpSpPr>
      <p:sp>
        <p:nvSpPr>
          <p:cNvPr id="13" name="Google Shape;13;p6"/>
          <p:cNvSpPr txBox="1">
            <a:spLocks noGrp="1"/>
          </p:cNvSpPr>
          <p:nvPr>
            <p:ph type="title"/>
          </p:nvPr>
        </p:nvSpPr>
        <p:spPr>
          <a:xfrm>
            <a:off x="0" y="0"/>
            <a:ext cx="9144000" cy="994172"/>
          </a:xfrm>
          <a:prstGeom prst="rect">
            <a:avLst/>
          </a:prstGeom>
          <a:solidFill>
            <a:srgbClr val="02529B"/>
          </a:solidFill>
          <a:ln>
            <a:noFill/>
          </a:ln>
        </p:spPr>
        <p:txBody>
          <a:bodyPr spcFirstLastPara="1" wrap="square" lIns="68575" tIns="34275" rIns="68575" bIns="34275" anchor="ctr" anchorCtr="0">
            <a:noAutofit/>
          </a:bodyPr>
          <a:lstStyle>
            <a:lvl1pPr lvl="0" algn="ctr">
              <a:lnSpc>
                <a:spcPct val="90000"/>
              </a:lnSpc>
              <a:spcBef>
                <a:spcPts val="0"/>
              </a:spcBef>
              <a:spcAft>
                <a:spcPts val="0"/>
              </a:spcAft>
              <a:buClr>
                <a:schemeClr val="lt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4" name="Google Shape;14;p6"/>
          <p:cNvSpPr txBox="1">
            <a:spLocks noGrp="1"/>
          </p:cNvSpPr>
          <p:nvPr>
            <p:ph type="body" idx="1"/>
          </p:nvPr>
        </p:nvSpPr>
        <p:spPr>
          <a:xfrm>
            <a:off x="628650" y="1369219"/>
            <a:ext cx="7886700" cy="3263504"/>
          </a:xfrm>
          <a:prstGeom prst="rect">
            <a:avLst/>
          </a:prstGeom>
          <a:noFill/>
          <a:ln>
            <a:noFill/>
          </a:ln>
        </p:spPr>
        <p:txBody>
          <a:bodyPr spcFirstLastPara="1" wrap="square" lIns="68575" tIns="34275" rIns="68575" bIns="34275" anchor="t" anchorCtr="0">
            <a:no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15" name="Google Shape;15;p6"/>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6" name="Google Shape;16;p6"/>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7" name="Google Shape;17;p6"/>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69"/>
        <p:cNvGrpSpPr/>
        <p:nvPr/>
      </p:nvGrpSpPr>
      <p:grpSpPr>
        <a:xfrm>
          <a:off x="0" y="0"/>
          <a:ext cx="0" cy="0"/>
          <a:chOff x="0" y="0"/>
          <a:chExt cx="0" cy="0"/>
        </a:xfrm>
      </p:grpSpPr>
      <p:sp>
        <p:nvSpPr>
          <p:cNvPr id="70" name="Google Shape;70;p1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71" name="Google Shape;71;p16"/>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72" name="Google Shape;72;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73"/>
        <p:cNvGrpSpPr/>
        <p:nvPr/>
      </p:nvGrpSpPr>
      <p:grpSpPr>
        <a:xfrm>
          <a:off x="0" y="0"/>
          <a:ext cx="0" cy="0"/>
          <a:chOff x="0" y="0"/>
          <a:chExt cx="0" cy="0"/>
        </a:xfrm>
      </p:grpSpPr>
      <p:sp>
        <p:nvSpPr>
          <p:cNvPr id="74" name="Google Shape;74;p1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75" name="Google Shape;75;p17"/>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76" name="Google Shape;76;p17"/>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77" name="Google Shape;77;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8"/>
        <p:cNvGrpSpPr/>
        <p:nvPr/>
      </p:nvGrpSpPr>
      <p:grpSpPr>
        <a:xfrm>
          <a:off x="0" y="0"/>
          <a:ext cx="0" cy="0"/>
          <a:chOff x="0" y="0"/>
          <a:chExt cx="0" cy="0"/>
        </a:xfrm>
      </p:grpSpPr>
      <p:sp>
        <p:nvSpPr>
          <p:cNvPr id="79" name="Google Shape;79;p1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80" name="Google Shape;80;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81"/>
        <p:cNvGrpSpPr/>
        <p:nvPr/>
      </p:nvGrpSpPr>
      <p:grpSpPr>
        <a:xfrm>
          <a:off x="0" y="0"/>
          <a:ext cx="0" cy="0"/>
          <a:chOff x="0" y="0"/>
          <a:chExt cx="0" cy="0"/>
        </a:xfrm>
      </p:grpSpPr>
      <p:sp>
        <p:nvSpPr>
          <p:cNvPr id="82" name="Google Shape;82;p19"/>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83" name="Google Shape;83;p19"/>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84" name="Google Shape;84;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85"/>
        <p:cNvGrpSpPr/>
        <p:nvPr/>
      </p:nvGrpSpPr>
      <p:grpSpPr>
        <a:xfrm>
          <a:off x="0" y="0"/>
          <a:ext cx="0" cy="0"/>
          <a:chOff x="0" y="0"/>
          <a:chExt cx="0" cy="0"/>
        </a:xfrm>
      </p:grpSpPr>
      <p:sp>
        <p:nvSpPr>
          <p:cNvPr id="86" name="Google Shape;86;p20"/>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87" name="Google Shape;87;p2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8"/>
        <p:cNvGrpSpPr/>
        <p:nvPr/>
      </p:nvGrpSpPr>
      <p:grpSpPr>
        <a:xfrm>
          <a:off x="0" y="0"/>
          <a:ext cx="0" cy="0"/>
          <a:chOff x="0" y="0"/>
          <a:chExt cx="0" cy="0"/>
        </a:xfrm>
      </p:grpSpPr>
      <p:sp>
        <p:nvSpPr>
          <p:cNvPr id="89" name="Google Shape;89;p21"/>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0" name="Google Shape;90;p21"/>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91" name="Google Shape;91;p21"/>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92" name="Google Shape;92;p21"/>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93" name="Google Shape;93;p2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94"/>
        <p:cNvGrpSpPr/>
        <p:nvPr/>
      </p:nvGrpSpPr>
      <p:grpSpPr>
        <a:xfrm>
          <a:off x="0" y="0"/>
          <a:ext cx="0" cy="0"/>
          <a:chOff x="0" y="0"/>
          <a:chExt cx="0" cy="0"/>
        </a:xfrm>
      </p:grpSpPr>
      <p:sp>
        <p:nvSpPr>
          <p:cNvPr id="95" name="Google Shape;95;p22"/>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96" name="Google Shape;96;p2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97"/>
        <p:cNvGrpSpPr/>
        <p:nvPr/>
      </p:nvGrpSpPr>
      <p:grpSpPr>
        <a:xfrm>
          <a:off x="0" y="0"/>
          <a:ext cx="0" cy="0"/>
          <a:chOff x="0" y="0"/>
          <a:chExt cx="0" cy="0"/>
        </a:xfrm>
      </p:grpSpPr>
      <p:sp>
        <p:nvSpPr>
          <p:cNvPr id="98" name="Google Shape;98;p23"/>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99" name="Google Shape;99;p23"/>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100" name="Google Shape;100;p2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1"/>
        <p:cNvGrpSpPr/>
        <p:nvPr/>
      </p:nvGrpSpPr>
      <p:grpSpPr>
        <a:xfrm>
          <a:off x="0" y="0"/>
          <a:ext cx="0" cy="0"/>
          <a:chOff x="0" y="0"/>
          <a:chExt cx="0" cy="0"/>
        </a:xfrm>
      </p:grpSpPr>
      <p:sp>
        <p:nvSpPr>
          <p:cNvPr id="102" name="Google Shape;102;p2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8"/>
        <p:cNvGrpSpPr/>
        <p:nvPr/>
      </p:nvGrpSpPr>
      <p:grpSpPr>
        <a:xfrm>
          <a:off x="0" y="0"/>
          <a:ext cx="0" cy="0"/>
          <a:chOff x="0" y="0"/>
          <a:chExt cx="0" cy="0"/>
        </a:xfrm>
      </p:grpSpPr>
      <p:sp>
        <p:nvSpPr>
          <p:cNvPr id="19" name="Google Shape;19;p7"/>
          <p:cNvSpPr txBox="1">
            <a:spLocks noGrp="1"/>
          </p:cNvSpPr>
          <p:nvPr>
            <p:ph type="title"/>
          </p:nvPr>
        </p:nvSpPr>
        <p:spPr>
          <a:xfrm>
            <a:off x="629841" y="273844"/>
            <a:ext cx="7886700" cy="994172"/>
          </a:xfrm>
          <a:prstGeom prst="rect">
            <a:avLst/>
          </a:prstGeom>
          <a:solidFill>
            <a:srgbClr val="02529B"/>
          </a:solidFill>
          <a:ln>
            <a:noFill/>
          </a:ln>
        </p:spPr>
        <p:txBody>
          <a:bodyPr spcFirstLastPara="1" wrap="square" lIns="68575" tIns="34275" rIns="68575" bIns="34275" anchor="ctr" anchorCtr="0">
            <a:noAutofit/>
          </a:bodyPr>
          <a:lstStyle>
            <a:lvl1pPr lvl="0" algn="ctr">
              <a:lnSpc>
                <a:spcPct val="90000"/>
              </a:lnSpc>
              <a:spcBef>
                <a:spcPts val="0"/>
              </a:spcBef>
              <a:spcAft>
                <a:spcPts val="0"/>
              </a:spcAft>
              <a:buClr>
                <a:schemeClr val="lt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0" name="Google Shape;20;p7"/>
          <p:cNvSpPr txBox="1">
            <a:spLocks noGrp="1"/>
          </p:cNvSpPr>
          <p:nvPr>
            <p:ph type="body" idx="1"/>
          </p:nvPr>
        </p:nvSpPr>
        <p:spPr>
          <a:xfrm>
            <a:off x="629841" y="1260872"/>
            <a:ext cx="3868340" cy="617934"/>
          </a:xfrm>
          <a:prstGeom prst="rect">
            <a:avLst/>
          </a:prstGeom>
          <a:noFill/>
          <a:ln>
            <a:noFill/>
          </a:ln>
        </p:spPr>
        <p:txBody>
          <a:bodyPr spcFirstLastPara="1" wrap="square" lIns="68575" tIns="34275" rIns="68575" bIns="34275" anchor="b" anchorCtr="0">
            <a:no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21" name="Google Shape;21;p7"/>
          <p:cNvSpPr txBox="1">
            <a:spLocks noGrp="1"/>
          </p:cNvSpPr>
          <p:nvPr>
            <p:ph type="body" idx="2"/>
          </p:nvPr>
        </p:nvSpPr>
        <p:spPr>
          <a:xfrm>
            <a:off x="629841" y="1878806"/>
            <a:ext cx="3868340" cy="2763441"/>
          </a:xfrm>
          <a:prstGeom prst="rect">
            <a:avLst/>
          </a:prstGeom>
          <a:noFill/>
          <a:ln>
            <a:noFill/>
          </a:ln>
        </p:spPr>
        <p:txBody>
          <a:bodyPr spcFirstLastPara="1" wrap="square" lIns="68575" tIns="34275" rIns="68575" bIns="34275" anchor="t" anchorCtr="0">
            <a:no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2" name="Google Shape;22;p7"/>
          <p:cNvSpPr txBox="1">
            <a:spLocks noGrp="1"/>
          </p:cNvSpPr>
          <p:nvPr>
            <p:ph type="body" idx="3"/>
          </p:nvPr>
        </p:nvSpPr>
        <p:spPr>
          <a:xfrm>
            <a:off x="4629150" y="1260872"/>
            <a:ext cx="3887391" cy="617934"/>
          </a:xfrm>
          <a:prstGeom prst="rect">
            <a:avLst/>
          </a:prstGeom>
          <a:noFill/>
          <a:ln>
            <a:noFill/>
          </a:ln>
        </p:spPr>
        <p:txBody>
          <a:bodyPr spcFirstLastPara="1" wrap="square" lIns="68575" tIns="34275" rIns="68575" bIns="34275" anchor="b" anchorCtr="0">
            <a:no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23" name="Google Shape;23;p7"/>
          <p:cNvSpPr txBox="1">
            <a:spLocks noGrp="1"/>
          </p:cNvSpPr>
          <p:nvPr>
            <p:ph type="body" idx="4"/>
          </p:nvPr>
        </p:nvSpPr>
        <p:spPr>
          <a:xfrm>
            <a:off x="4629150" y="1878806"/>
            <a:ext cx="3887391" cy="2763441"/>
          </a:xfrm>
          <a:prstGeom prst="rect">
            <a:avLst/>
          </a:prstGeom>
          <a:noFill/>
          <a:ln>
            <a:noFill/>
          </a:ln>
        </p:spPr>
        <p:txBody>
          <a:bodyPr spcFirstLastPara="1" wrap="square" lIns="68575" tIns="34275" rIns="68575" bIns="34275" anchor="t" anchorCtr="0">
            <a:no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4" name="Google Shape;24;p7"/>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5" name="Google Shape;25;p7"/>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6" name="Google Shape;26;p7"/>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7"/>
        <p:cNvGrpSpPr/>
        <p:nvPr/>
      </p:nvGrpSpPr>
      <p:grpSpPr>
        <a:xfrm>
          <a:off x="0" y="0"/>
          <a:ext cx="0" cy="0"/>
          <a:chOff x="0" y="0"/>
          <a:chExt cx="0" cy="0"/>
        </a:xfrm>
      </p:grpSpPr>
      <p:sp>
        <p:nvSpPr>
          <p:cNvPr id="28" name="Google Shape;28;p8"/>
          <p:cNvSpPr txBox="1">
            <a:spLocks noGrp="1"/>
          </p:cNvSpPr>
          <p:nvPr>
            <p:ph type="title"/>
          </p:nvPr>
        </p:nvSpPr>
        <p:spPr>
          <a:xfrm>
            <a:off x="0" y="0"/>
            <a:ext cx="9144000" cy="994172"/>
          </a:xfrm>
          <a:prstGeom prst="rect">
            <a:avLst/>
          </a:prstGeom>
          <a:solidFill>
            <a:srgbClr val="02529B"/>
          </a:solidFill>
          <a:ln>
            <a:noFill/>
          </a:ln>
        </p:spPr>
        <p:txBody>
          <a:bodyPr spcFirstLastPara="1" wrap="square" lIns="68575" tIns="34275" rIns="68575" bIns="34275" anchor="ctr" anchorCtr="0">
            <a:noAutofit/>
          </a:bodyPr>
          <a:lstStyle>
            <a:lvl1pPr lvl="0" algn="ctr">
              <a:lnSpc>
                <a:spcPct val="90000"/>
              </a:lnSpc>
              <a:spcBef>
                <a:spcPts val="0"/>
              </a:spcBef>
              <a:spcAft>
                <a:spcPts val="0"/>
              </a:spcAft>
              <a:buClr>
                <a:schemeClr val="lt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9" name="Google Shape;29;p8"/>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0" name="Google Shape;30;p8"/>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1" name="Google Shape;31;p8"/>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2"/>
        <p:cNvGrpSpPr/>
        <p:nvPr/>
      </p:nvGrpSpPr>
      <p:grpSpPr>
        <a:xfrm>
          <a:off x="0" y="0"/>
          <a:ext cx="0" cy="0"/>
          <a:chOff x="0" y="0"/>
          <a:chExt cx="0" cy="0"/>
        </a:xfrm>
      </p:grpSpPr>
      <p:sp>
        <p:nvSpPr>
          <p:cNvPr id="33" name="Google Shape;33;p9"/>
          <p:cNvSpPr txBox="1">
            <a:spLocks noGrp="1"/>
          </p:cNvSpPr>
          <p:nvPr>
            <p:ph type="title"/>
          </p:nvPr>
        </p:nvSpPr>
        <p:spPr>
          <a:xfrm>
            <a:off x="629841" y="342900"/>
            <a:ext cx="2949178" cy="1200150"/>
          </a:xfrm>
          <a:prstGeom prst="rect">
            <a:avLst/>
          </a:prstGeom>
          <a:solidFill>
            <a:srgbClr val="02529B"/>
          </a:solidFill>
          <a:ln>
            <a:noFill/>
          </a:ln>
        </p:spPr>
        <p:txBody>
          <a:bodyPr spcFirstLastPara="1" wrap="square" lIns="68575" tIns="34275" rIns="68575" bIns="34275" anchor="b" anchorCtr="0">
            <a:noAutofit/>
          </a:bodyPr>
          <a:lstStyle>
            <a:lvl1pPr lvl="0" algn="ctr">
              <a:lnSpc>
                <a:spcPct val="90000"/>
              </a:lnSpc>
              <a:spcBef>
                <a:spcPts val="0"/>
              </a:spcBef>
              <a:spcAft>
                <a:spcPts val="0"/>
              </a:spcAft>
              <a:buClr>
                <a:schemeClr val="lt1"/>
              </a:buClr>
              <a:buSzPts val="2400"/>
              <a:buFont typeface="Arial Black"/>
              <a:buNone/>
              <a:defRPr sz="24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4" name="Google Shape;34;p9"/>
          <p:cNvSpPr txBox="1">
            <a:spLocks noGrp="1"/>
          </p:cNvSpPr>
          <p:nvPr>
            <p:ph type="body" idx="1"/>
          </p:nvPr>
        </p:nvSpPr>
        <p:spPr>
          <a:xfrm>
            <a:off x="3887391" y="740569"/>
            <a:ext cx="4629150" cy="3655219"/>
          </a:xfrm>
          <a:prstGeom prst="rect">
            <a:avLst/>
          </a:prstGeom>
          <a:noFill/>
          <a:ln>
            <a:noFill/>
          </a:ln>
        </p:spPr>
        <p:txBody>
          <a:bodyPr spcFirstLastPara="1" wrap="square" lIns="68575" tIns="34275" rIns="68575" bIns="34275" anchor="t" anchorCtr="0">
            <a:noAutofit/>
          </a:bodyPr>
          <a:lstStyle>
            <a:lvl1pPr marL="457200" lvl="0" indent="-381000" algn="l">
              <a:lnSpc>
                <a:spcPct val="90000"/>
              </a:lnSpc>
              <a:spcBef>
                <a:spcPts val="800"/>
              </a:spcBef>
              <a:spcAft>
                <a:spcPts val="0"/>
              </a:spcAft>
              <a:buClr>
                <a:schemeClr val="dk1"/>
              </a:buClr>
              <a:buSzPts val="2400"/>
              <a:buChar char="•"/>
              <a:defRPr sz="2400"/>
            </a:lvl1pPr>
            <a:lvl2pPr marL="914400" lvl="1" indent="-361950" algn="l">
              <a:lnSpc>
                <a:spcPct val="90000"/>
              </a:lnSpc>
              <a:spcBef>
                <a:spcPts val="400"/>
              </a:spcBef>
              <a:spcAft>
                <a:spcPts val="0"/>
              </a:spcAft>
              <a:buClr>
                <a:schemeClr val="dk1"/>
              </a:buClr>
              <a:buSzPts val="2100"/>
              <a:buChar char="•"/>
              <a:defRPr sz="2100"/>
            </a:lvl2pPr>
            <a:lvl3pPr marL="1371600" lvl="2" indent="-342900" algn="l">
              <a:lnSpc>
                <a:spcPct val="90000"/>
              </a:lnSpc>
              <a:spcBef>
                <a:spcPts val="400"/>
              </a:spcBef>
              <a:spcAft>
                <a:spcPts val="0"/>
              </a:spcAft>
              <a:buClr>
                <a:schemeClr val="dk1"/>
              </a:buClr>
              <a:buSzPts val="1800"/>
              <a:buChar char="•"/>
              <a:defRPr sz="1800"/>
            </a:lvl3pPr>
            <a:lvl4pPr marL="1828800" lvl="3" indent="-323850" algn="l">
              <a:lnSpc>
                <a:spcPct val="90000"/>
              </a:lnSpc>
              <a:spcBef>
                <a:spcPts val="400"/>
              </a:spcBef>
              <a:spcAft>
                <a:spcPts val="0"/>
              </a:spcAft>
              <a:buClr>
                <a:schemeClr val="dk1"/>
              </a:buClr>
              <a:buSzPts val="1500"/>
              <a:buChar char="•"/>
              <a:defRPr sz="1500"/>
            </a:lvl4pPr>
            <a:lvl5pPr marL="2286000" lvl="4" indent="-323850" algn="l">
              <a:lnSpc>
                <a:spcPct val="90000"/>
              </a:lnSpc>
              <a:spcBef>
                <a:spcPts val="400"/>
              </a:spcBef>
              <a:spcAft>
                <a:spcPts val="0"/>
              </a:spcAft>
              <a:buClr>
                <a:schemeClr val="dk1"/>
              </a:buClr>
              <a:buSzPts val="1500"/>
              <a:buChar char="•"/>
              <a:defRPr sz="1500"/>
            </a:lvl5pPr>
            <a:lvl6pPr marL="2743200" lvl="5" indent="-323850" algn="l">
              <a:lnSpc>
                <a:spcPct val="90000"/>
              </a:lnSpc>
              <a:spcBef>
                <a:spcPts val="400"/>
              </a:spcBef>
              <a:spcAft>
                <a:spcPts val="0"/>
              </a:spcAft>
              <a:buClr>
                <a:schemeClr val="dk1"/>
              </a:buClr>
              <a:buSzPts val="1500"/>
              <a:buChar char="•"/>
              <a:defRPr sz="1500"/>
            </a:lvl6pPr>
            <a:lvl7pPr marL="3200400" lvl="6" indent="-323850" algn="l">
              <a:lnSpc>
                <a:spcPct val="90000"/>
              </a:lnSpc>
              <a:spcBef>
                <a:spcPts val="400"/>
              </a:spcBef>
              <a:spcAft>
                <a:spcPts val="0"/>
              </a:spcAft>
              <a:buClr>
                <a:schemeClr val="dk1"/>
              </a:buClr>
              <a:buSzPts val="1500"/>
              <a:buChar char="•"/>
              <a:defRPr sz="1500"/>
            </a:lvl7pPr>
            <a:lvl8pPr marL="3657600" lvl="7" indent="-323850" algn="l">
              <a:lnSpc>
                <a:spcPct val="90000"/>
              </a:lnSpc>
              <a:spcBef>
                <a:spcPts val="400"/>
              </a:spcBef>
              <a:spcAft>
                <a:spcPts val="0"/>
              </a:spcAft>
              <a:buClr>
                <a:schemeClr val="dk1"/>
              </a:buClr>
              <a:buSzPts val="1500"/>
              <a:buChar char="•"/>
              <a:defRPr sz="1500"/>
            </a:lvl8pPr>
            <a:lvl9pPr marL="4114800" lvl="8" indent="-323850" algn="l">
              <a:lnSpc>
                <a:spcPct val="90000"/>
              </a:lnSpc>
              <a:spcBef>
                <a:spcPts val="400"/>
              </a:spcBef>
              <a:spcAft>
                <a:spcPts val="0"/>
              </a:spcAft>
              <a:buClr>
                <a:schemeClr val="dk1"/>
              </a:buClr>
              <a:buSzPts val="1500"/>
              <a:buChar char="•"/>
              <a:defRPr sz="1500"/>
            </a:lvl9pPr>
          </a:lstStyle>
          <a:p>
            <a:endParaRPr/>
          </a:p>
        </p:txBody>
      </p:sp>
      <p:sp>
        <p:nvSpPr>
          <p:cNvPr id="35" name="Google Shape;35;p9"/>
          <p:cNvSpPr txBox="1">
            <a:spLocks noGrp="1"/>
          </p:cNvSpPr>
          <p:nvPr>
            <p:ph type="body" idx="2"/>
          </p:nvPr>
        </p:nvSpPr>
        <p:spPr>
          <a:xfrm>
            <a:off x="629841" y="1543050"/>
            <a:ext cx="2949178" cy="2858691"/>
          </a:xfrm>
          <a:prstGeom prst="rect">
            <a:avLst/>
          </a:prstGeom>
          <a:noFill/>
          <a:ln>
            <a:noFill/>
          </a:ln>
        </p:spPr>
        <p:txBody>
          <a:bodyPr spcFirstLastPara="1" wrap="square" lIns="68575" tIns="34275" rIns="68575" bIns="34275" anchor="t" anchorCtr="0">
            <a:no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a:endParaRPr/>
          </a:p>
        </p:txBody>
      </p:sp>
      <p:sp>
        <p:nvSpPr>
          <p:cNvPr id="36" name="Google Shape;36;p9"/>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7" name="Google Shape;37;p9"/>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8" name="Google Shape;38;p9"/>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9"/>
        <p:cNvGrpSpPr/>
        <p:nvPr/>
      </p:nvGrpSpPr>
      <p:grpSpPr>
        <a:xfrm>
          <a:off x="0" y="0"/>
          <a:ext cx="0" cy="0"/>
          <a:chOff x="0" y="0"/>
          <a:chExt cx="0" cy="0"/>
        </a:xfrm>
      </p:grpSpPr>
      <p:sp>
        <p:nvSpPr>
          <p:cNvPr id="40" name="Google Shape;40;p10"/>
          <p:cNvSpPr txBox="1">
            <a:spLocks noGrp="1"/>
          </p:cNvSpPr>
          <p:nvPr>
            <p:ph type="title"/>
          </p:nvPr>
        </p:nvSpPr>
        <p:spPr>
          <a:xfrm>
            <a:off x="629841" y="342900"/>
            <a:ext cx="2949178" cy="1200150"/>
          </a:xfrm>
          <a:prstGeom prst="rect">
            <a:avLst/>
          </a:prstGeom>
          <a:solidFill>
            <a:srgbClr val="02529B"/>
          </a:solidFill>
          <a:ln>
            <a:noFill/>
          </a:ln>
        </p:spPr>
        <p:txBody>
          <a:bodyPr spcFirstLastPara="1" wrap="square" lIns="68575" tIns="34275" rIns="68575" bIns="34275" anchor="b" anchorCtr="0">
            <a:noAutofit/>
          </a:bodyPr>
          <a:lstStyle>
            <a:lvl1pPr lvl="0" algn="ctr">
              <a:lnSpc>
                <a:spcPct val="90000"/>
              </a:lnSpc>
              <a:spcBef>
                <a:spcPts val="0"/>
              </a:spcBef>
              <a:spcAft>
                <a:spcPts val="0"/>
              </a:spcAft>
              <a:buClr>
                <a:schemeClr val="lt1"/>
              </a:buClr>
              <a:buSzPts val="2400"/>
              <a:buFont typeface="Arial Black"/>
              <a:buNone/>
              <a:defRPr sz="24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1" name="Google Shape;41;p10"/>
          <p:cNvSpPr>
            <a:spLocks noGrp="1"/>
          </p:cNvSpPr>
          <p:nvPr>
            <p:ph type="pic" idx="2"/>
          </p:nvPr>
        </p:nvSpPr>
        <p:spPr>
          <a:xfrm>
            <a:off x="3887391" y="740569"/>
            <a:ext cx="4629150" cy="3655219"/>
          </a:xfrm>
          <a:prstGeom prst="rect">
            <a:avLst/>
          </a:prstGeom>
          <a:noFill/>
          <a:ln>
            <a:noFill/>
          </a:ln>
        </p:spPr>
      </p:sp>
      <p:sp>
        <p:nvSpPr>
          <p:cNvPr id="42" name="Google Shape;42;p10"/>
          <p:cNvSpPr txBox="1">
            <a:spLocks noGrp="1"/>
          </p:cNvSpPr>
          <p:nvPr>
            <p:ph type="body" idx="1"/>
          </p:nvPr>
        </p:nvSpPr>
        <p:spPr>
          <a:xfrm>
            <a:off x="629841" y="1543050"/>
            <a:ext cx="2949178" cy="2858691"/>
          </a:xfrm>
          <a:prstGeom prst="rect">
            <a:avLst/>
          </a:prstGeom>
          <a:noFill/>
          <a:ln>
            <a:noFill/>
          </a:ln>
        </p:spPr>
        <p:txBody>
          <a:bodyPr spcFirstLastPara="1" wrap="square" lIns="68575" tIns="34275" rIns="68575" bIns="34275" anchor="t" anchorCtr="0">
            <a:no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a:endParaRPr/>
          </a:p>
        </p:txBody>
      </p:sp>
      <p:sp>
        <p:nvSpPr>
          <p:cNvPr id="43" name="Google Shape;43;p10"/>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4" name="Google Shape;44;p10"/>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5" name="Google Shape;45;p10"/>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6"/>
        <p:cNvGrpSpPr/>
        <p:nvPr/>
      </p:nvGrpSpPr>
      <p:grpSpPr>
        <a:xfrm>
          <a:off x="0" y="0"/>
          <a:ext cx="0" cy="0"/>
          <a:chOff x="0" y="0"/>
          <a:chExt cx="0" cy="0"/>
        </a:xfrm>
      </p:grpSpPr>
      <p:sp>
        <p:nvSpPr>
          <p:cNvPr id="47" name="Google Shape;47;p11"/>
          <p:cNvSpPr txBox="1">
            <a:spLocks noGrp="1"/>
          </p:cNvSpPr>
          <p:nvPr>
            <p:ph type="title"/>
          </p:nvPr>
        </p:nvSpPr>
        <p:spPr>
          <a:xfrm>
            <a:off x="0" y="0"/>
            <a:ext cx="9144000" cy="994172"/>
          </a:xfrm>
          <a:prstGeom prst="rect">
            <a:avLst/>
          </a:prstGeom>
          <a:solidFill>
            <a:srgbClr val="02529B"/>
          </a:solidFill>
          <a:ln>
            <a:noFill/>
          </a:ln>
        </p:spPr>
        <p:txBody>
          <a:bodyPr spcFirstLastPara="1" wrap="square" lIns="68575" tIns="34275" rIns="68575" bIns="34275" anchor="ctr" anchorCtr="0">
            <a:noAutofit/>
          </a:bodyPr>
          <a:lstStyle>
            <a:lvl1pPr lvl="0" algn="ctr">
              <a:lnSpc>
                <a:spcPct val="90000"/>
              </a:lnSpc>
              <a:spcBef>
                <a:spcPts val="0"/>
              </a:spcBef>
              <a:spcAft>
                <a:spcPts val="0"/>
              </a:spcAft>
              <a:buClr>
                <a:schemeClr val="lt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8" name="Google Shape;48;p11"/>
          <p:cNvSpPr txBox="1">
            <a:spLocks noGrp="1"/>
          </p:cNvSpPr>
          <p:nvPr>
            <p:ph type="body" idx="1"/>
          </p:nvPr>
        </p:nvSpPr>
        <p:spPr>
          <a:xfrm rot="5400000">
            <a:off x="2940248" y="-942379"/>
            <a:ext cx="3263504" cy="7886700"/>
          </a:xfrm>
          <a:prstGeom prst="rect">
            <a:avLst/>
          </a:prstGeom>
          <a:noFill/>
          <a:ln>
            <a:noFill/>
          </a:ln>
        </p:spPr>
        <p:txBody>
          <a:bodyPr spcFirstLastPara="1" wrap="square" lIns="68575" tIns="34275" rIns="68575" bIns="34275" anchor="t" anchorCtr="0">
            <a:no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49" name="Google Shape;49;p11"/>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0" name="Google Shape;50;p11"/>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1" name="Google Shape;51;p11"/>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2"/>
        <p:cNvGrpSpPr/>
        <p:nvPr/>
      </p:nvGrpSpPr>
      <p:grpSpPr>
        <a:xfrm>
          <a:off x="0" y="0"/>
          <a:ext cx="0" cy="0"/>
          <a:chOff x="0" y="0"/>
          <a:chExt cx="0" cy="0"/>
        </a:xfrm>
      </p:grpSpPr>
      <p:sp>
        <p:nvSpPr>
          <p:cNvPr id="53" name="Google Shape;53;p12"/>
          <p:cNvSpPr txBox="1">
            <a:spLocks noGrp="1"/>
          </p:cNvSpPr>
          <p:nvPr>
            <p:ph type="title"/>
          </p:nvPr>
        </p:nvSpPr>
        <p:spPr>
          <a:xfrm rot="5400000">
            <a:off x="5350073" y="1467446"/>
            <a:ext cx="4358879" cy="1971675"/>
          </a:xfrm>
          <a:prstGeom prst="rect">
            <a:avLst/>
          </a:prstGeom>
          <a:solidFill>
            <a:srgbClr val="02529B"/>
          </a:solidFill>
          <a:ln>
            <a:noFill/>
          </a:ln>
        </p:spPr>
        <p:txBody>
          <a:bodyPr spcFirstLastPara="1" wrap="square" lIns="68575" tIns="34275" rIns="68575" bIns="34275" anchor="ctr" anchorCtr="0">
            <a:noAutofit/>
          </a:bodyPr>
          <a:lstStyle>
            <a:lvl1pPr lvl="0" algn="ctr">
              <a:lnSpc>
                <a:spcPct val="90000"/>
              </a:lnSpc>
              <a:spcBef>
                <a:spcPts val="0"/>
              </a:spcBef>
              <a:spcAft>
                <a:spcPts val="0"/>
              </a:spcAft>
              <a:buClr>
                <a:schemeClr val="lt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4" name="Google Shape;54;p12"/>
          <p:cNvSpPr txBox="1">
            <a:spLocks noGrp="1"/>
          </p:cNvSpPr>
          <p:nvPr>
            <p:ph type="body" idx="1"/>
          </p:nvPr>
        </p:nvSpPr>
        <p:spPr>
          <a:xfrm rot="5400000">
            <a:off x="1349573" y="-447079"/>
            <a:ext cx="4358879" cy="5800725"/>
          </a:xfrm>
          <a:prstGeom prst="rect">
            <a:avLst/>
          </a:prstGeom>
          <a:noFill/>
          <a:ln>
            <a:noFill/>
          </a:ln>
        </p:spPr>
        <p:txBody>
          <a:bodyPr spcFirstLastPara="1" wrap="square" lIns="68575" tIns="34275" rIns="68575" bIns="34275" anchor="t" anchorCtr="0">
            <a:no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55" name="Google Shape;55;p12"/>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6" name="Google Shape;56;p12"/>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7" name="Google Shape;57;p12"/>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62"/>
        <p:cNvGrpSpPr/>
        <p:nvPr/>
      </p:nvGrpSpPr>
      <p:grpSpPr>
        <a:xfrm>
          <a:off x="0" y="0"/>
          <a:ext cx="0" cy="0"/>
          <a:chOff x="0" y="0"/>
          <a:chExt cx="0" cy="0"/>
        </a:xfrm>
      </p:grpSpPr>
      <p:sp>
        <p:nvSpPr>
          <p:cNvPr id="63" name="Google Shape;63;p14"/>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64" name="Google Shape;64;p14"/>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65" name="Google Shape;65;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6"/>
        <p:cNvGrpSpPr/>
        <p:nvPr/>
      </p:nvGrpSpPr>
      <p:grpSpPr>
        <a:xfrm>
          <a:off x="0" y="0"/>
          <a:ext cx="0" cy="0"/>
          <a:chOff x="0" y="0"/>
          <a:chExt cx="0" cy="0"/>
        </a:xfrm>
      </p:grpSpPr>
      <p:sp>
        <p:nvSpPr>
          <p:cNvPr id="67" name="Google Shape;67;p15"/>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68" name="Google Shape;68;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0" y="0"/>
            <a:ext cx="9144000" cy="994172"/>
          </a:xfrm>
          <a:prstGeom prst="rect">
            <a:avLst/>
          </a:prstGeom>
          <a:solidFill>
            <a:srgbClr val="02529B"/>
          </a:solidFill>
          <a:ln>
            <a:noFill/>
          </a:ln>
        </p:spPr>
        <p:txBody>
          <a:bodyPr spcFirstLastPara="1" wrap="square" lIns="68575" tIns="34275" rIns="68575" bIns="34275" anchor="ctr" anchorCtr="0">
            <a:noAutofit/>
          </a:bodyPr>
          <a:lstStyle>
            <a:lvl1pPr marR="0" lvl="0" algn="ctr" rtl="0">
              <a:lnSpc>
                <a:spcPct val="90000"/>
              </a:lnSpc>
              <a:spcBef>
                <a:spcPts val="0"/>
              </a:spcBef>
              <a:spcAft>
                <a:spcPts val="0"/>
              </a:spcAft>
              <a:buClr>
                <a:schemeClr val="lt1"/>
              </a:buClr>
              <a:buSzPts val="2700"/>
              <a:buFont typeface="Arial Black"/>
              <a:buNone/>
              <a:defRPr sz="2700" b="0" i="0" u="none" strike="noStrike" cap="none">
                <a:solidFill>
                  <a:schemeClr val="lt1"/>
                </a:solidFill>
                <a:latin typeface="Arial Black"/>
                <a:ea typeface="Arial Black"/>
                <a:cs typeface="Arial Black"/>
                <a:sym typeface="Arial Black"/>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7" name="Google Shape;7;p5"/>
          <p:cNvSpPr txBox="1">
            <a:spLocks noGrp="1"/>
          </p:cNvSpPr>
          <p:nvPr>
            <p:ph type="body" idx="1"/>
          </p:nvPr>
        </p:nvSpPr>
        <p:spPr>
          <a:xfrm>
            <a:off x="628650" y="1369219"/>
            <a:ext cx="7886700" cy="3263504"/>
          </a:xfrm>
          <a:prstGeom prst="rect">
            <a:avLst/>
          </a:prstGeom>
          <a:noFill/>
          <a:ln>
            <a:noFill/>
          </a:ln>
        </p:spPr>
        <p:txBody>
          <a:bodyPr spcFirstLastPara="1" wrap="square" lIns="68575" tIns="34275" rIns="68575" bIns="34275" anchor="t" anchorCtr="0">
            <a:noAutofit/>
          </a:bodyPr>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8" name="Google Shape;8;p5"/>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Clr>
                <a:srgbClr val="000000"/>
              </a:buClr>
              <a:buSzPts val="1100"/>
              <a:buFont typeface="Arial"/>
              <a:buNone/>
              <a:defRPr sz="900" b="0" i="0" u="none" strike="noStrike" cap="none">
                <a:solidFill>
                  <a:srgbClr val="898989"/>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9" name="Google Shape;9;p5"/>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Clr>
                <a:srgbClr val="000000"/>
              </a:buClr>
              <a:buSzPts val="1100"/>
              <a:buFont typeface="Arial"/>
              <a:buNone/>
              <a:defRPr sz="900" b="0" i="0" u="none" strike="noStrike" cap="none">
                <a:solidFill>
                  <a:srgbClr val="898989"/>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Arial"/>
                <a:ea typeface="Arial"/>
                <a:cs typeface="Arial"/>
                <a:sym typeface="Arial"/>
              </a:defRPr>
            </a:lvl9pPr>
          </a:lstStyle>
          <a:p>
            <a:endParaRPr/>
          </a:p>
        </p:txBody>
      </p:sp>
      <p:sp>
        <p:nvSpPr>
          <p:cNvPr id="10" name="Google Shape;10;p5"/>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11" name="Google Shape;11;p5"/>
          <p:cNvPicPr preferRelativeResize="0"/>
          <p:nvPr/>
        </p:nvPicPr>
        <p:blipFill rotWithShape="1">
          <a:blip r:embed="rId9">
            <a:alphaModFix/>
          </a:blip>
          <a:srcRect/>
          <a:stretch/>
        </p:blipFill>
        <p:spPr>
          <a:xfrm>
            <a:off x="8280515" y="4188969"/>
            <a:ext cx="863485" cy="887506"/>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mc:AlternateContent xmlns:mc="http://schemas.openxmlformats.org/markup-compatibility/2006" xmlns:p14="http://schemas.microsoft.com/office/powerpoint/2010/main">
    <mc:Choice Requires="p14">
      <p:transition spd="med" p14:dur="6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med">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60" name="Google Shape;60;p1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61" name="Google Shape;61;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mc:AlternateContent xmlns:mc="http://schemas.openxmlformats.org/markup-compatibility/2006" xmlns:p14="http://schemas.microsoft.com/office/powerpoint/2010/main">
    <mc:Choice Requires="p14">
      <p:transition spd="med" p14:dur="6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med">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hyperlink" Target="https://docs.google.com/presentation/d/1s277P4Gmy9x5jZpSaFyDJp2gcAWYlGX1/edit?usp=drive_link&amp;ouid=104758208501984658231&amp;rtpof=true&amp;sd=true" TargetMode="External"/><Relationship Id="rId3" Type="http://schemas.openxmlformats.org/officeDocument/2006/relationships/hyperlink" Target="https://drive.google.com/file/d/1aYQ71zVh8YbVwm32ZSVdmapv9BMAPN23/view?usp=drive_link" TargetMode="External"/><Relationship Id="rId7" Type="http://schemas.openxmlformats.org/officeDocument/2006/relationships/hyperlink" Target="https://docs.google.com/presentation/d/1-YBkHqXzJfml5DvS3dAXdyrcVYaU6mne/edit?usp=drive_link&amp;ouid=104758208501984658231&amp;rtpof=true&amp;sd=true"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hyperlink" Target="https://docs.google.com/presentation/d/1-ZMN0DzJkI1llMya6Ry7p-1bgrSgIDKr/edit?usp=drive_link&amp;ouid=104758208501984658231&amp;rtpof=true&amp;sd=true" TargetMode="External"/><Relationship Id="rId11" Type="http://schemas.openxmlformats.org/officeDocument/2006/relationships/hyperlink" Target="https://docs.google.com/presentation/d/1-j9Eieym_LK0Lqd6Cq5UiR8lqpkpGAW_/edit?usp=drive_link&amp;ouid=104758208501984658231&amp;rtpof=true&amp;sd=true" TargetMode="External"/><Relationship Id="rId5" Type="http://schemas.openxmlformats.org/officeDocument/2006/relationships/hyperlink" Target="https://docs.google.com/spreadsheets/d/1V_VaFgWt4uEEwKI50zkXjoowpUSvyXpJ/edit?usp=drive_link&amp;ouid=104758208501984658231&amp;rtpof=true&amp;sd=true" TargetMode="External"/><Relationship Id="rId10" Type="http://schemas.openxmlformats.org/officeDocument/2006/relationships/hyperlink" Target="https://docs.google.com/presentation/d/1M8p8KUsOpwe8Dr4vHhnjGcLlc_F0p6qv/edit?usp=drive_link&amp;ouid=104758208501984658231&amp;rtpof=true&amp;sd=true" TargetMode="External"/><Relationship Id="rId4" Type="http://schemas.openxmlformats.org/officeDocument/2006/relationships/hyperlink" Target="https://docs.google.com/presentation/d/1-YdT2JQ9UrwCy53CF6zDPuhWPcEH-1b-/edit?usp=drive_link&amp;ouid=104758208501984658231&amp;rtpof=true&amp;sd=true" TargetMode="External"/><Relationship Id="rId9" Type="http://schemas.openxmlformats.org/officeDocument/2006/relationships/hyperlink" Target="https://docs.google.com/presentation/d/1JX49aADOB_udVLgGGJQDnbkWC1FKyOjD/edit?usp=drive_link&amp;ouid=104758208501984658231&amp;rtpof=true&amp;sd=tru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1"/>
          <p:cNvSpPr txBox="1">
            <a:spLocks noGrp="1"/>
          </p:cNvSpPr>
          <p:nvPr>
            <p:ph type="title"/>
          </p:nvPr>
        </p:nvSpPr>
        <p:spPr>
          <a:xfrm>
            <a:off x="0" y="0"/>
            <a:ext cx="9144000" cy="994200"/>
          </a:xfrm>
          <a:prstGeom prst="rect">
            <a:avLst/>
          </a:prstGeom>
          <a:solidFill>
            <a:srgbClr val="02529B"/>
          </a:solidFill>
          <a:ln>
            <a:noFill/>
          </a:ln>
        </p:spPr>
        <p:txBody>
          <a:bodyPr spcFirstLastPara="1" wrap="square" lIns="68575" tIns="34275" rIns="68575" bIns="34275" anchor="ctr" anchorCtr="0">
            <a:noAutofit/>
          </a:bodyPr>
          <a:lstStyle/>
          <a:p>
            <a:pPr marL="0" lvl="0" indent="0" algn="ctr" rtl="0">
              <a:lnSpc>
                <a:spcPct val="100000"/>
              </a:lnSpc>
              <a:spcBef>
                <a:spcPts val="0"/>
              </a:spcBef>
              <a:spcAft>
                <a:spcPts val="0"/>
              </a:spcAft>
              <a:buSzPts val="1400"/>
              <a:buNone/>
            </a:pPr>
            <a:r>
              <a:rPr lang="en-US" sz="1600" b="1">
                <a:solidFill>
                  <a:schemeClr val="lt1"/>
                </a:solidFill>
              </a:rPr>
              <a:t/>
            </a:r>
            <a:br>
              <a:rPr lang="en-US" sz="1600" b="1">
                <a:solidFill>
                  <a:schemeClr val="lt1"/>
                </a:solidFill>
              </a:rPr>
            </a:br>
            <a:r>
              <a:rPr lang="en-US" sz="1600" b="1">
                <a:solidFill>
                  <a:schemeClr val="lt1"/>
                </a:solidFill>
              </a:rPr>
              <a:t/>
            </a:r>
            <a:br>
              <a:rPr lang="en-US" sz="1600" b="1">
                <a:solidFill>
                  <a:schemeClr val="lt1"/>
                </a:solidFill>
              </a:rPr>
            </a:br>
            <a:r>
              <a:rPr lang="en-US" sz="1600" b="1">
                <a:solidFill>
                  <a:schemeClr val="lt1"/>
                </a:solidFill>
              </a:rPr>
              <a:t>“To empower every student with the knowledge, skills, and confidence to make informed decisions about their future careers, enabling them to achieve their full potential and positively contribute to society."</a:t>
            </a:r>
            <a:r>
              <a:rPr lang="en-US" sz="2800" b="1">
                <a:solidFill>
                  <a:schemeClr val="lt1"/>
                </a:solidFill>
              </a:rPr>
              <a:t/>
            </a:r>
            <a:br>
              <a:rPr lang="en-US" sz="2800" b="1">
                <a:solidFill>
                  <a:schemeClr val="lt1"/>
                </a:solidFill>
              </a:rPr>
            </a:br>
            <a:endParaRPr>
              <a:solidFill>
                <a:schemeClr val="lt1"/>
              </a:solidFill>
            </a:endParaRPr>
          </a:p>
        </p:txBody>
      </p:sp>
      <p:sp>
        <p:nvSpPr>
          <p:cNvPr id="108" name="Google Shape;108;p1"/>
          <p:cNvSpPr txBox="1">
            <a:spLocks noGrp="1"/>
          </p:cNvSpPr>
          <p:nvPr>
            <p:ph type="body" idx="1"/>
          </p:nvPr>
        </p:nvSpPr>
        <p:spPr>
          <a:xfrm>
            <a:off x="46654" y="994200"/>
            <a:ext cx="8454701" cy="4048996"/>
          </a:xfrm>
          <a:prstGeom prst="rect">
            <a:avLst/>
          </a:prstGeom>
          <a:noFill/>
          <a:ln>
            <a:noFill/>
          </a:ln>
        </p:spPr>
        <p:txBody>
          <a:bodyPr spcFirstLastPara="1" wrap="square" lIns="68575" tIns="34275" rIns="68575" bIns="34275" anchor="t" anchorCtr="0">
            <a:noAutofit/>
          </a:bodyPr>
          <a:lstStyle/>
          <a:p>
            <a:pPr marL="0" lvl="0" indent="0" algn="l" rtl="0">
              <a:lnSpc>
                <a:spcPct val="100000"/>
              </a:lnSpc>
              <a:spcBef>
                <a:spcPts val="0"/>
              </a:spcBef>
              <a:spcAft>
                <a:spcPts val="0"/>
              </a:spcAft>
              <a:buSzPts val="1400"/>
              <a:buNone/>
            </a:pPr>
            <a:r>
              <a:rPr lang="en-US" sz="950" b="1"/>
              <a:t>Strategy:</a:t>
            </a:r>
            <a:endParaRPr/>
          </a:p>
          <a:p>
            <a:pPr marL="0" lvl="0" indent="0" algn="l" rtl="0">
              <a:lnSpc>
                <a:spcPct val="100000"/>
              </a:lnSpc>
              <a:spcBef>
                <a:spcPts val="0"/>
              </a:spcBef>
              <a:spcAft>
                <a:spcPts val="0"/>
              </a:spcAft>
              <a:buSzPts val="1400"/>
              <a:buNone/>
            </a:pPr>
            <a:r>
              <a:rPr lang="en-US" sz="950"/>
              <a:t>The school leadership team is fully committed to the CIEAG program, demonstrating this through policy and practice.</a:t>
            </a:r>
            <a:endParaRPr/>
          </a:p>
          <a:p>
            <a:pPr marL="0" lvl="0" indent="0" algn="l" rtl="0">
              <a:lnSpc>
                <a:spcPct val="100000"/>
              </a:lnSpc>
              <a:spcBef>
                <a:spcPts val="0"/>
              </a:spcBef>
              <a:spcAft>
                <a:spcPts val="0"/>
              </a:spcAft>
              <a:buSzPts val="1400"/>
              <a:buNone/>
            </a:pPr>
            <a:r>
              <a:rPr lang="en-US" sz="950"/>
              <a:t>We have a dedicated Careers Manager to oversee the program, ensuring consistency and quality. We ensure we provide the following to all our groups of learners:</a:t>
            </a:r>
            <a:endParaRPr/>
          </a:p>
          <a:p>
            <a:pPr marL="0" lvl="0" indent="0" algn="l" rtl="0">
              <a:lnSpc>
                <a:spcPct val="100000"/>
              </a:lnSpc>
              <a:spcBef>
                <a:spcPts val="0"/>
              </a:spcBef>
              <a:spcAft>
                <a:spcPts val="0"/>
              </a:spcAft>
              <a:buSzPts val="1400"/>
              <a:buNone/>
            </a:pPr>
            <a:endParaRPr sz="950"/>
          </a:p>
          <a:p>
            <a:pPr marL="0" lvl="0" indent="0" algn="l" rtl="0">
              <a:lnSpc>
                <a:spcPct val="100000"/>
              </a:lnSpc>
              <a:spcBef>
                <a:spcPts val="0"/>
              </a:spcBef>
              <a:spcAft>
                <a:spcPts val="0"/>
              </a:spcAft>
              <a:buSzPts val="1400"/>
              <a:buNone/>
            </a:pPr>
            <a:r>
              <a:rPr lang="en-US" sz="950" b="1"/>
              <a:t>Personalized Guidance: </a:t>
            </a:r>
            <a:endParaRPr/>
          </a:p>
          <a:p>
            <a:pPr marL="0" lvl="0" indent="0" algn="l" rtl="0">
              <a:lnSpc>
                <a:spcPct val="100000"/>
              </a:lnSpc>
              <a:spcBef>
                <a:spcPts val="0"/>
              </a:spcBef>
              <a:spcAft>
                <a:spcPts val="0"/>
              </a:spcAft>
              <a:buSzPts val="1400"/>
              <a:buNone/>
            </a:pPr>
            <a:r>
              <a:rPr lang="en-US" sz="950"/>
              <a:t>One-on-One Career Interviews - Offer personalized guidance sessions with trained career advisors to help students understand their strengths, interests, and career options. We use Tower Hamlets Careers Service and outside agencies. Extra support is provided for SEND and vulnerable students (RONI lists).</a:t>
            </a:r>
            <a:endParaRPr/>
          </a:p>
          <a:p>
            <a:pPr marL="0" lvl="0" indent="0" algn="l" rtl="0">
              <a:lnSpc>
                <a:spcPct val="100000"/>
              </a:lnSpc>
              <a:spcBef>
                <a:spcPts val="0"/>
              </a:spcBef>
              <a:spcAft>
                <a:spcPts val="0"/>
              </a:spcAft>
              <a:buSzPts val="1400"/>
              <a:buNone/>
            </a:pPr>
            <a:r>
              <a:rPr lang="en-US" sz="950"/>
              <a:t>Online Career Platforms: Use online career guidance platforms as well as utilizing other sources offline/online to provide students with up-to-date information on careers, education pathways, and job market trends. We have a well constructed year plan via our Unifrog programme. The Unifrog platform encourages students to maintain digital portfolios that showcase their skills, experiences, and achievements. The careers manager actively monitors the platform and relays critical information to HoYs and SLT, in order to get the most out of the resources. </a:t>
            </a:r>
            <a:endParaRPr/>
          </a:p>
          <a:p>
            <a:pPr marL="0" lvl="0" indent="0" algn="l" rtl="0">
              <a:lnSpc>
                <a:spcPct val="100000"/>
              </a:lnSpc>
              <a:spcBef>
                <a:spcPts val="0"/>
              </a:spcBef>
              <a:spcAft>
                <a:spcPts val="0"/>
              </a:spcAft>
              <a:buSzPts val="1400"/>
              <a:buNone/>
            </a:pPr>
            <a:endParaRPr sz="950"/>
          </a:p>
          <a:p>
            <a:pPr marL="0" lvl="0" indent="0" algn="l" rtl="0">
              <a:lnSpc>
                <a:spcPct val="100000"/>
              </a:lnSpc>
              <a:spcBef>
                <a:spcPts val="0"/>
              </a:spcBef>
              <a:spcAft>
                <a:spcPts val="0"/>
              </a:spcAft>
              <a:buSzPts val="1400"/>
              <a:buNone/>
            </a:pPr>
            <a:r>
              <a:rPr lang="en-US" sz="950" b="1"/>
              <a:t>Work-Related Learning Opportunities:</a:t>
            </a:r>
            <a:endParaRPr/>
          </a:p>
          <a:p>
            <a:pPr marL="0" lvl="0" indent="0" algn="l" rtl="0">
              <a:lnSpc>
                <a:spcPct val="100000"/>
              </a:lnSpc>
              <a:spcBef>
                <a:spcPts val="0"/>
              </a:spcBef>
              <a:spcAft>
                <a:spcPts val="0"/>
              </a:spcAft>
              <a:buSzPts val="1400"/>
              <a:buNone/>
            </a:pPr>
            <a:r>
              <a:rPr lang="en-US" sz="950"/>
              <a:t>Work Experience - Ensure all students have access to meaningful work experience placements in Year 10. Our year 12 students are also offered this opportunity as some arrive from other schools and may not have had that opportunity. Students who wish to secure work experience actively engage with the careers manager. </a:t>
            </a:r>
            <a:endParaRPr/>
          </a:p>
          <a:p>
            <a:pPr marL="0" lvl="0" indent="0" algn="l" rtl="0">
              <a:lnSpc>
                <a:spcPct val="100000"/>
              </a:lnSpc>
              <a:spcBef>
                <a:spcPts val="0"/>
              </a:spcBef>
              <a:spcAft>
                <a:spcPts val="0"/>
              </a:spcAft>
              <a:buSzPts val="1400"/>
              <a:buNone/>
            </a:pPr>
            <a:r>
              <a:rPr lang="en-US" sz="950"/>
              <a:t>Industry Visits and Career Fairs: Organize regular visits to workplaces and career fairs to expose students to various industries and career options.</a:t>
            </a:r>
            <a:endParaRPr/>
          </a:p>
          <a:p>
            <a:pPr marL="0" lvl="0" indent="0" algn="l" rtl="0">
              <a:lnSpc>
                <a:spcPct val="100000"/>
              </a:lnSpc>
              <a:spcBef>
                <a:spcPts val="0"/>
              </a:spcBef>
              <a:spcAft>
                <a:spcPts val="0"/>
              </a:spcAft>
              <a:buSzPts val="1400"/>
              <a:buNone/>
            </a:pPr>
            <a:r>
              <a:rPr lang="en-US" sz="950"/>
              <a:t>Guest Speakers: Invite professionals from diverse fields to speak to students about their careers and the skills required. This is a particular focus of the SASS Futures Programme. </a:t>
            </a:r>
            <a:endParaRPr/>
          </a:p>
          <a:p>
            <a:pPr marL="0" lvl="0" indent="0" algn="l" rtl="0">
              <a:lnSpc>
                <a:spcPct val="100000"/>
              </a:lnSpc>
              <a:spcBef>
                <a:spcPts val="0"/>
              </a:spcBef>
              <a:spcAft>
                <a:spcPts val="0"/>
              </a:spcAft>
              <a:buSzPts val="1400"/>
              <a:buNone/>
            </a:pPr>
            <a:r>
              <a:rPr lang="en-US" sz="950"/>
              <a:t>We ensure that we provide guidance on academic and vocational pathways. Training providers and HE organisations, actively participate with our students both face-to-face and online, via workshops, assemblies and workshops. </a:t>
            </a:r>
            <a:endParaRPr/>
          </a:p>
          <a:p>
            <a:pPr marL="0" lvl="0" indent="0" algn="l" rtl="0">
              <a:lnSpc>
                <a:spcPct val="100000"/>
              </a:lnSpc>
              <a:spcBef>
                <a:spcPts val="0"/>
              </a:spcBef>
              <a:spcAft>
                <a:spcPts val="0"/>
              </a:spcAft>
              <a:buSzPts val="1400"/>
              <a:buNone/>
            </a:pPr>
            <a:endParaRPr sz="950"/>
          </a:p>
          <a:p>
            <a:pPr marL="0" lvl="0" indent="0" algn="l" rtl="0">
              <a:lnSpc>
                <a:spcPct val="100000"/>
              </a:lnSpc>
              <a:spcBef>
                <a:spcPts val="0"/>
              </a:spcBef>
              <a:spcAft>
                <a:spcPts val="0"/>
              </a:spcAft>
              <a:buSzPts val="1400"/>
              <a:buNone/>
            </a:pPr>
            <a:r>
              <a:rPr lang="en-US" sz="950" b="1"/>
              <a:t>Parental Engagement</a:t>
            </a:r>
            <a:endParaRPr/>
          </a:p>
          <a:p>
            <a:pPr marL="0" lvl="0" indent="0" algn="l" rtl="0">
              <a:lnSpc>
                <a:spcPct val="100000"/>
              </a:lnSpc>
              <a:spcBef>
                <a:spcPts val="0"/>
              </a:spcBef>
              <a:spcAft>
                <a:spcPts val="0"/>
              </a:spcAft>
              <a:buSzPts val="1400"/>
              <a:buNone/>
            </a:pPr>
            <a:r>
              <a:rPr lang="en-US" sz="950"/>
              <a:t>Communication Channels: Keep parents informed about the CIEAG program, upcoming events, and resources through newsletters and school websites. Parents are given access to Unifrog at the beginning of each academic year. They are also encouraged to attend one to one meetings where appropriate with the Careers Manager. </a:t>
            </a:r>
            <a:endParaRPr/>
          </a:p>
          <a:p>
            <a:pPr marL="0" lvl="0" indent="0" algn="l" rtl="0">
              <a:lnSpc>
                <a:spcPct val="100000"/>
              </a:lnSpc>
              <a:spcBef>
                <a:spcPts val="0"/>
              </a:spcBef>
              <a:spcAft>
                <a:spcPts val="0"/>
              </a:spcAft>
              <a:buSzPts val="1400"/>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
          <p:cNvSpPr/>
          <p:nvPr/>
        </p:nvSpPr>
        <p:spPr>
          <a:xfrm>
            <a:off x="156910" y="381662"/>
            <a:ext cx="8308910" cy="355481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900" b="1" i="0" u="none" strike="noStrike" cap="none">
                <a:solidFill>
                  <a:srgbClr val="000000"/>
                </a:solidFill>
                <a:latin typeface="Arial"/>
                <a:ea typeface="Arial"/>
                <a:cs typeface="Arial"/>
                <a:sym typeface="Arial"/>
              </a:rPr>
              <a:t>Curriculum Integration</a:t>
            </a:r>
            <a:endParaRPr/>
          </a:p>
          <a:p>
            <a:pPr marL="0" marR="0" lvl="0" indent="0" algn="l" rtl="0">
              <a:lnSpc>
                <a:spcPct val="100000"/>
              </a:lnSpc>
              <a:spcBef>
                <a:spcPts val="0"/>
              </a:spcBef>
              <a:spcAft>
                <a:spcPts val="0"/>
              </a:spcAft>
              <a:buNone/>
            </a:pPr>
            <a:r>
              <a:rPr lang="en-US" sz="900" b="0" i="0" u="none" strike="noStrike" cap="none">
                <a:solidFill>
                  <a:srgbClr val="000000"/>
                </a:solidFill>
                <a:latin typeface="Arial"/>
                <a:ea typeface="Arial"/>
                <a:cs typeface="Arial"/>
                <a:sym typeface="Arial"/>
              </a:rPr>
              <a:t>Embed CIEAG in Curriculum: Integrate career education into the broader curriculum. Subjects leaders/tutors highlight relevant career paths and skills needed in various professions. This is a particular focus during the careers week in March of every year. Posters highlighting skills and destinations, which are subject specific are shared digitally and posters put up in corridors. </a:t>
            </a:r>
            <a:endParaRPr/>
          </a:p>
          <a:p>
            <a:pPr marL="0" marR="0" lvl="0" indent="0" algn="l" rtl="0">
              <a:lnSpc>
                <a:spcPct val="100000"/>
              </a:lnSpc>
              <a:spcBef>
                <a:spcPts val="0"/>
              </a:spcBef>
              <a:spcAft>
                <a:spcPts val="0"/>
              </a:spcAft>
              <a:buNone/>
            </a:pPr>
            <a:r>
              <a:rPr lang="en-US" sz="900" b="0" i="0" u="none" strike="noStrike" cap="none">
                <a:solidFill>
                  <a:srgbClr val="000000"/>
                </a:solidFill>
                <a:latin typeface="Arial"/>
                <a:ea typeface="Arial"/>
                <a:cs typeface="Arial"/>
                <a:sym typeface="Arial"/>
              </a:rPr>
              <a:t>Dedicated CIEAG allocations: Provide standalone lessons on careers education, covering topics like career planning, job market trends, employability skills, and personal development. This is done every two weeks through our Unifrog programme which ensures that we cover the Gatsby benchmarks. Posters highlighting skills and destinations, which are subject specific are shared digitally and posters put up in corridors. </a:t>
            </a:r>
            <a:endParaRPr/>
          </a:p>
          <a:p>
            <a:pPr marL="0" marR="0" lvl="0" indent="0" algn="l" rtl="0">
              <a:lnSpc>
                <a:spcPct val="100000"/>
              </a:lnSpc>
              <a:spcBef>
                <a:spcPts val="0"/>
              </a:spcBef>
              <a:spcAft>
                <a:spcPts val="0"/>
              </a:spcAft>
              <a:buNone/>
            </a:pPr>
            <a:endParaRPr sz="9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en-US" sz="900" b="1" i="0" u="none" strike="noStrike" cap="none">
                <a:solidFill>
                  <a:srgbClr val="000000"/>
                </a:solidFill>
                <a:latin typeface="Arial"/>
                <a:ea typeface="Arial"/>
                <a:cs typeface="Arial"/>
                <a:sym typeface="Arial"/>
              </a:rPr>
              <a:t>Monitoring and Evaluation</a:t>
            </a:r>
            <a:endParaRPr/>
          </a:p>
          <a:p>
            <a:pPr marL="0" marR="0" lvl="0" indent="0" algn="l" rtl="0">
              <a:lnSpc>
                <a:spcPct val="100000"/>
              </a:lnSpc>
              <a:spcBef>
                <a:spcPts val="0"/>
              </a:spcBef>
              <a:spcAft>
                <a:spcPts val="0"/>
              </a:spcAft>
              <a:buNone/>
            </a:pPr>
            <a:r>
              <a:rPr lang="en-US" sz="900" b="0" i="0" u="none" strike="noStrike" cap="none">
                <a:solidFill>
                  <a:srgbClr val="000000"/>
                </a:solidFill>
                <a:latin typeface="Arial"/>
                <a:ea typeface="Arial"/>
                <a:cs typeface="Arial"/>
                <a:sym typeface="Arial"/>
              </a:rPr>
              <a:t>Data Collection: Regularly collect and analyze data on student outcomes related to careers education, such as post-school destinations, engagement in CIEAG activities, and student feedback.</a:t>
            </a:r>
            <a:endParaRPr/>
          </a:p>
          <a:p>
            <a:pPr marL="0" marR="0" lvl="0" indent="0" algn="l" rtl="0">
              <a:lnSpc>
                <a:spcPct val="100000"/>
              </a:lnSpc>
              <a:spcBef>
                <a:spcPts val="0"/>
              </a:spcBef>
              <a:spcAft>
                <a:spcPts val="0"/>
              </a:spcAft>
              <a:buNone/>
            </a:pPr>
            <a:r>
              <a:rPr lang="en-US" sz="900" b="0" i="0" u="none" strike="noStrike" cap="none">
                <a:solidFill>
                  <a:srgbClr val="000000"/>
                </a:solidFill>
                <a:latin typeface="Arial"/>
                <a:ea typeface="Arial"/>
                <a:cs typeface="Arial"/>
                <a:sym typeface="Arial"/>
              </a:rPr>
              <a:t>Continuous Improvement: Use this data to continually refine and improve the CIEAG program, ensuring it meets the evolving needs of students and the job market. Also maintain educational standards, this is done via our Careers and Education Company Coordinator who work in partnership with REED. </a:t>
            </a:r>
            <a:endParaRPr sz="9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sz="9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en-US" sz="900" b="1" i="0" u="none" strike="noStrike" cap="none">
                <a:solidFill>
                  <a:srgbClr val="000000"/>
                </a:solidFill>
                <a:latin typeface="Arial"/>
                <a:ea typeface="Arial"/>
                <a:cs typeface="Arial"/>
                <a:sym typeface="Arial"/>
              </a:rPr>
              <a:t>Engagement with Employers and Alumni</a:t>
            </a:r>
            <a:endParaRPr/>
          </a:p>
          <a:p>
            <a:pPr marL="0" marR="0" lvl="0" indent="0" algn="l" rtl="0">
              <a:lnSpc>
                <a:spcPct val="100000"/>
              </a:lnSpc>
              <a:spcBef>
                <a:spcPts val="0"/>
              </a:spcBef>
              <a:spcAft>
                <a:spcPts val="0"/>
              </a:spcAft>
              <a:buNone/>
            </a:pPr>
            <a:r>
              <a:rPr lang="en-US" sz="900" b="0" i="0" u="none" strike="noStrike" cap="none">
                <a:solidFill>
                  <a:srgbClr val="000000"/>
                </a:solidFill>
                <a:latin typeface="Arial"/>
                <a:ea typeface="Arial"/>
                <a:cs typeface="Arial"/>
                <a:sym typeface="Arial"/>
              </a:rPr>
              <a:t>Employer Partnerships: Establish partnerships with local businesses and organizations to offer work experience, internships, job shadowing, insight days, workshops and mentorship programs.</a:t>
            </a:r>
            <a:endParaRPr/>
          </a:p>
          <a:p>
            <a:pPr marL="0" marR="0" lvl="0" indent="0" algn="l" rtl="0">
              <a:lnSpc>
                <a:spcPct val="100000"/>
              </a:lnSpc>
              <a:spcBef>
                <a:spcPts val="0"/>
              </a:spcBef>
              <a:spcAft>
                <a:spcPts val="0"/>
              </a:spcAft>
              <a:buNone/>
            </a:pPr>
            <a:r>
              <a:rPr lang="en-US" sz="900" b="0" i="0" u="none" strike="noStrike" cap="none">
                <a:solidFill>
                  <a:srgbClr val="000000"/>
                </a:solidFill>
                <a:latin typeface="Arial"/>
                <a:ea typeface="Arial"/>
                <a:cs typeface="Arial"/>
                <a:sym typeface="Arial"/>
              </a:rPr>
              <a:t>Alumni Network: Leverage alumni to provide insights, mentorship, and networking opportunities for current students. This is via the SASS Champions Programme which provides support to medicine and dentistry candidates.</a:t>
            </a:r>
            <a:endParaRPr/>
          </a:p>
          <a:p>
            <a:pPr marL="0" marR="0" lvl="0" indent="0" algn="l" rtl="0">
              <a:lnSpc>
                <a:spcPct val="100000"/>
              </a:lnSpc>
              <a:spcBef>
                <a:spcPts val="0"/>
              </a:spcBef>
              <a:spcAft>
                <a:spcPts val="0"/>
              </a:spcAft>
              <a:buNone/>
            </a:pPr>
            <a:endParaRPr sz="9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en-US" sz="900" b="1" i="0" u="none" strike="noStrike" cap="none">
                <a:solidFill>
                  <a:srgbClr val="000000"/>
                </a:solidFill>
                <a:latin typeface="Arial"/>
                <a:ea typeface="Arial"/>
                <a:cs typeface="Arial"/>
                <a:sym typeface="Arial"/>
              </a:rPr>
              <a:t>Inclusivity and Accessibility</a:t>
            </a:r>
            <a:endParaRPr/>
          </a:p>
          <a:p>
            <a:pPr marL="0" marR="0" lvl="0" indent="0" algn="l" rtl="0">
              <a:lnSpc>
                <a:spcPct val="100000"/>
              </a:lnSpc>
              <a:spcBef>
                <a:spcPts val="0"/>
              </a:spcBef>
              <a:spcAft>
                <a:spcPts val="0"/>
              </a:spcAft>
              <a:buNone/>
            </a:pPr>
            <a:r>
              <a:rPr lang="en-US" sz="900" b="1" i="0" u="none" strike="noStrike" cap="none">
                <a:solidFill>
                  <a:srgbClr val="000000"/>
                </a:solidFill>
                <a:latin typeface="Arial"/>
                <a:ea typeface="Arial"/>
                <a:cs typeface="Arial"/>
                <a:sym typeface="Arial"/>
              </a:rPr>
              <a:t>Tailored Support: Provide tailored support for students with special ed</a:t>
            </a:r>
            <a:r>
              <a:rPr lang="en-US" sz="900" b="0" i="0" u="none" strike="noStrike" cap="none">
                <a:solidFill>
                  <a:srgbClr val="000000"/>
                </a:solidFill>
                <a:latin typeface="Arial"/>
                <a:ea typeface="Arial"/>
                <a:cs typeface="Arial"/>
                <a:sym typeface="Arial"/>
              </a:rPr>
              <a:t>ucational needs and those from disadvantaged backgrounds to ensure equitable access to career guidance.</a:t>
            </a:r>
            <a:endParaRPr/>
          </a:p>
          <a:p>
            <a:pPr marL="0" marR="0" lvl="0" indent="0" algn="l" rtl="0">
              <a:lnSpc>
                <a:spcPct val="100000"/>
              </a:lnSpc>
              <a:spcBef>
                <a:spcPts val="0"/>
              </a:spcBef>
              <a:spcAft>
                <a:spcPts val="0"/>
              </a:spcAft>
              <a:buNone/>
            </a:pPr>
            <a:r>
              <a:rPr lang="en-US" sz="900" b="1" i="0" u="none" strike="noStrike" cap="none">
                <a:solidFill>
                  <a:srgbClr val="000000"/>
                </a:solidFill>
                <a:latin typeface="Arial"/>
                <a:ea typeface="Arial"/>
                <a:cs typeface="Arial"/>
                <a:sym typeface="Arial"/>
              </a:rPr>
              <a:t>Cultural Sensitivity</a:t>
            </a:r>
            <a:r>
              <a:rPr lang="en-US" sz="900" b="0" i="0" u="none" strike="noStrike" cap="none">
                <a:solidFill>
                  <a:srgbClr val="000000"/>
                </a:solidFill>
                <a:latin typeface="Arial"/>
                <a:ea typeface="Arial"/>
                <a:cs typeface="Arial"/>
                <a:sym typeface="Arial"/>
              </a:rPr>
              <a:t>: Ensure that the CIEAG program is culturally sensitive and inclusive, reflecting the diverse backgrounds of the student population. Key focus on BAME, SEND, Female, Pupil Premium and other under representative groups. </a:t>
            </a:r>
            <a:endParaRPr sz="900" b="0" i="0" u="none" strike="noStrike" cap="non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3"/>
          <p:cNvSpPr/>
          <p:nvPr/>
        </p:nvSpPr>
        <p:spPr>
          <a:xfrm>
            <a:off x="172197" y="-73313"/>
            <a:ext cx="8971803" cy="5216813"/>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100"/>
              <a:buFont typeface="Arial"/>
              <a:buNone/>
            </a:pPr>
            <a:r>
              <a:rPr lang="en-US" sz="1100" b="1" i="0" u="sng" strike="noStrike" cap="none">
                <a:solidFill>
                  <a:schemeClr val="dk1"/>
                </a:solidFill>
                <a:latin typeface="Calibri"/>
                <a:ea typeface="Calibri"/>
                <a:cs typeface="Calibri"/>
                <a:sym typeface="Calibri"/>
              </a:rPr>
              <a:t>CIEAG Summary</a:t>
            </a:r>
            <a:endParaRPr sz="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Calibri"/>
                <a:ea typeface="Calibri"/>
                <a:cs typeface="Calibri"/>
                <a:sym typeface="Calibri"/>
              </a:rPr>
              <a:t>Compass+ Gatsby benchmarks - (Careers and Enterprise Company) </a:t>
            </a:r>
            <a:endParaRPr sz="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Calibri"/>
                <a:ea typeface="Calibri"/>
                <a:cs typeface="Calibri"/>
                <a:sym typeface="Calibri"/>
              </a:rPr>
              <a:t>1-7: 100% - </a:t>
            </a:r>
            <a:endParaRPr sz="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Calibri"/>
                <a:ea typeface="Calibri"/>
                <a:cs typeface="Calibri"/>
                <a:sym typeface="Calibri"/>
              </a:rPr>
              <a:t>8 (Personal Guidance: 50%) – Careers Manager doing Level 6 Course to fill the gap. Next year we will </a:t>
            </a:r>
            <a:r>
              <a:rPr lang="en-US" sz="1100">
                <a:solidFill>
                  <a:schemeClr val="dk1"/>
                </a:solidFill>
                <a:latin typeface="Calibri"/>
                <a:ea typeface="Calibri"/>
                <a:cs typeface="Calibri"/>
                <a:sym typeface="Calibri"/>
              </a:rPr>
              <a:t>outsource</a:t>
            </a:r>
            <a:r>
              <a:rPr lang="en-US" sz="1100" b="0" i="0" u="none" strike="noStrike" cap="none">
                <a:solidFill>
                  <a:schemeClr val="dk1"/>
                </a:solidFill>
                <a:latin typeface="Calibri"/>
                <a:ea typeface="Calibri"/>
                <a:cs typeface="Calibri"/>
                <a:sym typeface="Calibri"/>
              </a:rPr>
              <a:t> and focus on year 11. </a:t>
            </a:r>
            <a:endParaRPr/>
          </a:p>
          <a:p>
            <a:pPr marL="0" marR="0" lvl="0" indent="0" algn="l" rtl="0">
              <a:lnSpc>
                <a:spcPct val="100000"/>
              </a:lnSpc>
              <a:spcBef>
                <a:spcPts val="0"/>
              </a:spcBef>
              <a:spcAft>
                <a:spcPts val="0"/>
              </a:spcAft>
              <a:buClr>
                <a:srgbClr val="000000"/>
              </a:buClr>
              <a:buSzPts val="400"/>
              <a:buFont typeface="Arial"/>
              <a:buNone/>
            </a:pPr>
            <a:endParaRPr sz="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Calibri"/>
                <a:ea typeface="Calibri"/>
                <a:cs typeface="Calibri"/>
                <a:sym typeface="Calibri"/>
              </a:rPr>
              <a:t>Unifrog every two weeks in Tutor time (week1).</a:t>
            </a:r>
            <a:endParaRPr sz="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Calibri"/>
                <a:ea typeface="Calibri"/>
                <a:cs typeface="Calibri"/>
                <a:sym typeface="Calibri"/>
              </a:rPr>
              <a:t>Whole year group workshops for years 7,8,9,10 and 12.</a:t>
            </a:r>
            <a:endParaRPr/>
          </a:p>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Calibri"/>
                <a:ea typeface="Calibri"/>
                <a:cs typeface="Calibri"/>
                <a:sym typeface="Calibri"/>
              </a:rPr>
              <a:t>100% of SEND and PP students in every year group have had at least one meaningful interaction with careers. </a:t>
            </a:r>
            <a:endParaRPr/>
          </a:p>
          <a:p>
            <a:pPr marL="0" marR="0" lvl="0" indent="0" algn="l" rtl="0">
              <a:lnSpc>
                <a:spcPct val="100000"/>
              </a:lnSpc>
              <a:spcBef>
                <a:spcPts val="0"/>
              </a:spcBef>
              <a:spcAft>
                <a:spcPts val="0"/>
              </a:spcAft>
              <a:buClr>
                <a:srgbClr val="000000"/>
              </a:buClr>
              <a:buSzPts val="400"/>
              <a:buFont typeface="Arial"/>
              <a:buNone/>
            </a:pPr>
            <a:endParaRPr sz="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Calibri"/>
                <a:ea typeface="Calibri"/>
                <a:cs typeface="Calibri"/>
                <a:sym typeface="Calibri"/>
              </a:rPr>
              <a:t>National careers week every March: tutor programme, focus on apprenticeships: Swift Childcare, Pathway CTM. Amazing Apprenticeships provided subject posters linked to apprenticeships. Labour market trends with Success at School, and raised awareness of T-Levels. </a:t>
            </a:r>
            <a:endParaRPr/>
          </a:p>
          <a:p>
            <a:pPr marL="0" marR="0" lvl="0" indent="0" algn="l" rtl="0">
              <a:lnSpc>
                <a:spcPct val="100000"/>
              </a:lnSpc>
              <a:spcBef>
                <a:spcPts val="0"/>
              </a:spcBef>
              <a:spcAft>
                <a:spcPts val="0"/>
              </a:spcAft>
              <a:buClr>
                <a:srgbClr val="000000"/>
              </a:buClr>
              <a:buSzPts val="400"/>
              <a:buFont typeface="Arial"/>
              <a:buNone/>
            </a:pPr>
            <a:endParaRPr sz="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Calibri"/>
                <a:ea typeface="Calibri"/>
                <a:cs typeface="Calibri"/>
                <a:sym typeface="Calibri"/>
              </a:rPr>
              <a:t>NEET Figures: Yr11 – 99% /National:94%       Yr13: 90% /National 82%</a:t>
            </a:r>
            <a:endParaRPr/>
          </a:p>
          <a:p>
            <a:pPr marL="0" marR="0" lvl="0" indent="0" algn="l" rtl="0">
              <a:lnSpc>
                <a:spcPct val="100000"/>
              </a:lnSpc>
              <a:spcBef>
                <a:spcPts val="0"/>
              </a:spcBef>
              <a:spcAft>
                <a:spcPts val="0"/>
              </a:spcAft>
              <a:buClr>
                <a:srgbClr val="000000"/>
              </a:buClr>
              <a:buSzPts val="400"/>
              <a:buFont typeface="Arial"/>
              <a:buNone/>
            </a:pPr>
            <a:endParaRPr sz="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Calibri"/>
                <a:ea typeface="Calibri"/>
                <a:cs typeface="Calibri"/>
                <a:sym typeface="Calibri"/>
              </a:rPr>
              <a:t>Yr10 Work experience: - 184 placed via The Switch, 10 Self Placement </a:t>
            </a:r>
            <a:endParaRPr/>
          </a:p>
          <a:p>
            <a:pPr marL="0" marR="0" lvl="0" indent="0" algn="l" rtl="0">
              <a:lnSpc>
                <a:spcPct val="100000"/>
              </a:lnSpc>
              <a:spcBef>
                <a:spcPts val="0"/>
              </a:spcBef>
              <a:spcAft>
                <a:spcPts val="0"/>
              </a:spcAft>
              <a:buClr>
                <a:srgbClr val="000000"/>
              </a:buClr>
              <a:buSzPts val="400"/>
              <a:buFont typeface="Arial"/>
              <a:buNone/>
            </a:pPr>
            <a:endParaRPr sz="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Calibri"/>
                <a:ea typeface="Calibri"/>
                <a:cs typeface="Calibri"/>
                <a:sym typeface="Calibri"/>
              </a:rPr>
              <a:t>Trips, Visits, Mentoring schemes: Career Ready, Barclays, SEI Bank, Overbury, London Stock Exchange, Canterbury Christ Church University, Oxford Residential, Cambridge, Queen Mary. UK University and Apprenticeship Fair.</a:t>
            </a:r>
            <a:endParaRPr/>
          </a:p>
          <a:p>
            <a:pPr marL="0" marR="0" lvl="0" indent="0" algn="l" rtl="0">
              <a:lnSpc>
                <a:spcPct val="100000"/>
              </a:lnSpc>
              <a:spcBef>
                <a:spcPts val="0"/>
              </a:spcBef>
              <a:spcAft>
                <a:spcPts val="0"/>
              </a:spcAft>
              <a:buClr>
                <a:srgbClr val="000000"/>
              </a:buClr>
              <a:buSzPts val="400"/>
              <a:buFont typeface="Arial"/>
              <a:buNone/>
            </a:pPr>
            <a:endParaRPr sz="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Calibri"/>
                <a:ea typeface="Calibri"/>
                <a:cs typeface="Calibri"/>
                <a:sym typeface="Calibri"/>
              </a:rPr>
              <a:t>Focus group: Female empowerment: Construction Youth Trust, Cajigo, Tower Hamlets Careers Service, Girls in Action Social Group</a:t>
            </a:r>
            <a:endParaRPr/>
          </a:p>
          <a:p>
            <a:pPr marL="0" marR="0" lvl="0" indent="0" algn="l" rtl="0">
              <a:lnSpc>
                <a:spcPct val="100000"/>
              </a:lnSpc>
              <a:spcBef>
                <a:spcPts val="0"/>
              </a:spcBef>
              <a:spcAft>
                <a:spcPts val="0"/>
              </a:spcAft>
              <a:buClr>
                <a:srgbClr val="000000"/>
              </a:buClr>
              <a:buSzPts val="400"/>
              <a:buFont typeface="Arial"/>
              <a:buNone/>
            </a:pPr>
            <a:endParaRPr sz="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Calibri"/>
                <a:ea typeface="Calibri"/>
                <a:cs typeface="Calibri"/>
                <a:sym typeface="Calibri"/>
              </a:rPr>
              <a:t>SEND focus/RONI List: Verisk Mentoring, BJSS Insight Day (Tech Company), 121 careers meeting (EHCP – Yr9+11), </a:t>
            </a:r>
            <a:endParaRPr/>
          </a:p>
          <a:p>
            <a:pPr marL="0" marR="0" lvl="0" indent="0" algn="l" rtl="0">
              <a:lnSpc>
                <a:spcPct val="100000"/>
              </a:lnSpc>
              <a:spcBef>
                <a:spcPts val="0"/>
              </a:spcBef>
              <a:spcAft>
                <a:spcPts val="0"/>
              </a:spcAft>
              <a:buClr>
                <a:srgbClr val="000000"/>
              </a:buClr>
              <a:buSzPts val="400"/>
              <a:buFont typeface="Arial"/>
              <a:buNone/>
            </a:pPr>
            <a:endParaRPr sz="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Calibri"/>
                <a:ea typeface="Calibri"/>
                <a:cs typeface="Calibri"/>
                <a:sym typeface="Calibri"/>
              </a:rPr>
              <a:t>Pupil Premium: Careers Coaching Sessions, all PP students in yr8 and yr9. </a:t>
            </a:r>
            <a:endParaRPr/>
          </a:p>
          <a:p>
            <a:pPr marL="0" marR="0" lvl="0" indent="0" algn="l" rtl="0">
              <a:lnSpc>
                <a:spcPct val="100000"/>
              </a:lnSpc>
              <a:spcBef>
                <a:spcPts val="0"/>
              </a:spcBef>
              <a:spcAft>
                <a:spcPts val="0"/>
              </a:spcAft>
              <a:buClr>
                <a:srgbClr val="000000"/>
              </a:buClr>
              <a:buSzPts val="400"/>
              <a:buFont typeface="Arial"/>
              <a:buNone/>
            </a:pPr>
            <a:endParaRPr sz="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Calibri"/>
                <a:ea typeface="Calibri"/>
                <a:cs typeface="Calibri"/>
                <a:sym typeface="Calibri"/>
              </a:rPr>
              <a:t>DofE: Year 11 (28), Year 10 (</a:t>
            </a:r>
            <a:r>
              <a:rPr lang="en-US" sz="1100">
                <a:solidFill>
                  <a:schemeClr val="dk1"/>
                </a:solidFill>
                <a:latin typeface="Calibri"/>
                <a:ea typeface="Calibri"/>
                <a:cs typeface="Calibri"/>
                <a:sym typeface="Calibri"/>
              </a:rPr>
              <a:t>58</a:t>
            </a:r>
            <a:r>
              <a:rPr lang="en-US" sz="1100" b="0" i="0" u="none" strike="noStrike" cap="none">
                <a:solidFill>
                  <a:schemeClr val="dk1"/>
                </a:solidFill>
                <a:latin typeface="Calibri"/>
                <a:ea typeface="Calibri"/>
                <a:cs typeface="Calibri"/>
                <a:sym typeface="Calibri"/>
              </a:rPr>
              <a:t>) Bronze award</a:t>
            </a:r>
            <a:endParaRPr sz="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Calibri"/>
                <a:ea typeface="Calibri"/>
                <a:cs typeface="Calibri"/>
                <a:sym typeface="Calibri"/>
              </a:rPr>
              <a:t>NCS: 2021 (</a:t>
            </a:r>
            <a:r>
              <a:rPr lang="en-US" sz="1100" b="1" i="0" u="none" strike="noStrike" cap="none">
                <a:solidFill>
                  <a:schemeClr val="dk1"/>
                </a:solidFill>
                <a:latin typeface="Calibri"/>
                <a:ea typeface="Calibri"/>
                <a:cs typeface="Calibri"/>
                <a:sym typeface="Calibri"/>
              </a:rPr>
              <a:t>22</a:t>
            </a:r>
            <a:r>
              <a:rPr lang="en-US" sz="1100" b="0" i="0" u="none" strike="noStrike" cap="none">
                <a:solidFill>
                  <a:schemeClr val="dk1"/>
                </a:solidFill>
                <a:latin typeface="Calibri"/>
                <a:ea typeface="Calibri"/>
                <a:cs typeface="Calibri"/>
                <a:sym typeface="Calibri"/>
              </a:rPr>
              <a:t>), 2022 (</a:t>
            </a:r>
            <a:r>
              <a:rPr lang="en-US" sz="1100" b="1" i="0" u="none" strike="noStrike" cap="none">
                <a:solidFill>
                  <a:schemeClr val="dk1"/>
                </a:solidFill>
                <a:latin typeface="Calibri"/>
                <a:ea typeface="Calibri"/>
                <a:cs typeface="Calibri"/>
                <a:sym typeface="Calibri"/>
              </a:rPr>
              <a:t>42</a:t>
            </a:r>
            <a:r>
              <a:rPr lang="en-US" sz="1100" b="0" i="0" u="none" strike="noStrike" cap="none">
                <a:solidFill>
                  <a:schemeClr val="dk1"/>
                </a:solidFill>
                <a:latin typeface="Calibri"/>
                <a:ea typeface="Calibri"/>
                <a:cs typeface="Calibri"/>
                <a:sym typeface="Calibri"/>
              </a:rPr>
              <a:t>), 2023 (</a:t>
            </a:r>
            <a:r>
              <a:rPr lang="en-US" sz="1100" b="1" i="0" u="none" strike="noStrike" cap="none">
                <a:solidFill>
                  <a:schemeClr val="dk1"/>
                </a:solidFill>
                <a:latin typeface="Calibri"/>
                <a:ea typeface="Calibri"/>
                <a:cs typeface="Calibri"/>
                <a:sym typeface="Calibri"/>
              </a:rPr>
              <a:t>6</a:t>
            </a:r>
            <a:r>
              <a:rPr lang="en-US" sz="1100" b="0" i="0" u="none" strike="noStrike" cap="none">
                <a:solidFill>
                  <a:schemeClr val="dk1"/>
                </a:solidFill>
                <a:latin typeface="Calibri"/>
                <a:ea typeface="Calibri"/>
                <a:cs typeface="Calibri"/>
                <a:sym typeface="Calibri"/>
              </a:rPr>
              <a:t>), 2024 (</a:t>
            </a:r>
            <a:r>
              <a:rPr lang="en-US" sz="1100" b="1" i="0" u="none" strike="noStrike" cap="none">
                <a:solidFill>
                  <a:schemeClr val="dk1"/>
                </a:solidFill>
                <a:latin typeface="Calibri"/>
                <a:ea typeface="Calibri"/>
                <a:cs typeface="Calibri"/>
                <a:sym typeface="Calibri"/>
              </a:rPr>
              <a:t>43</a:t>
            </a:r>
            <a:r>
              <a:rPr lang="en-US" sz="1100" b="0" i="0" u="none" strike="noStrike" cap="none">
                <a:solidFill>
                  <a:schemeClr val="dk1"/>
                </a:solidFill>
                <a:latin typeface="Calibri"/>
                <a:ea typeface="Calibri"/>
                <a:cs typeface="Calibri"/>
                <a:sym typeface="Calibri"/>
              </a:rPr>
              <a:t>) </a:t>
            </a:r>
            <a:endParaRPr sz="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Calibri"/>
                <a:ea typeface="Calibri"/>
                <a:cs typeface="Calibri"/>
                <a:sym typeface="Calibri"/>
              </a:rPr>
              <a:t>6</a:t>
            </a:r>
            <a:r>
              <a:rPr lang="en-US" sz="1100" b="0" i="0" u="none" strike="noStrike" cap="none" baseline="30000">
                <a:solidFill>
                  <a:schemeClr val="dk1"/>
                </a:solidFill>
                <a:latin typeface="Calibri"/>
                <a:ea typeface="Calibri"/>
                <a:cs typeface="Calibri"/>
                <a:sym typeface="Calibri"/>
              </a:rPr>
              <a:t>th</a:t>
            </a:r>
            <a:r>
              <a:rPr lang="en-US" sz="1100" b="0" i="0" u="none" strike="noStrike" cap="none">
                <a:solidFill>
                  <a:schemeClr val="dk1"/>
                </a:solidFill>
                <a:latin typeface="Calibri"/>
                <a:ea typeface="Calibri"/>
                <a:cs typeface="Calibri"/>
                <a:sym typeface="Calibri"/>
              </a:rPr>
              <a:t> form: SASS Champions, Futures, PDP figures, UCAS figures, PSHE and RSE figures</a:t>
            </a:r>
            <a:endParaRPr sz="1800" b="0" i="0" u="none" strike="noStrike" cap="none">
              <a:solidFill>
                <a:schemeClr val="dk1"/>
              </a:solidFill>
              <a:latin typeface="Arial"/>
              <a:ea typeface="Arial"/>
              <a:cs typeface="Arial"/>
              <a:sym typeface="Arial"/>
            </a:endParaRPr>
          </a:p>
        </p:txBody>
      </p:sp>
      <p:pic>
        <p:nvPicPr>
          <p:cNvPr id="119" name="Google Shape;119;p3"/>
          <p:cNvPicPr preferRelativeResize="0"/>
          <p:nvPr/>
        </p:nvPicPr>
        <p:blipFill rotWithShape="1">
          <a:blip r:embed="rId3">
            <a:alphaModFix/>
          </a:blip>
          <a:srcRect/>
          <a:stretch/>
        </p:blipFill>
        <p:spPr>
          <a:xfrm>
            <a:off x="192619" y="1157424"/>
            <a:ext cx="3859102" cy="1243692"/>
          </a:xfrm>
          <a:prstGeom prst="rect">
            <a:avLst/>
          </a:prstGeom>
          <a:noFill/>
          <a:ln>
            <a:noFill/>
          </a:ln>
        </p:spPr>
      </p:pic>
      <p:pic>
        <p:nvPicPr>
          <p:cNvPr id="120" name="Google Shape;120;p3"/>
          <p:cNvPicPr preferRelativeResize="0"/>
          <p:nvPr/>
        </p:nvPicPr>
        <p:blipFill rotWithShape="1">
          <a:blip r:embed="rId4">
            <a:alphaModFix/>
          </a:blip>
          <a:srcRect/>
          <a:stretch/>
        </p:blipFill>
        <p:spPr>
          <a:xfrm>
            <a:off x="4133103" y="1163520"/>
            <a:ext cx="4279763" cy="123149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4"/>
          <p:cNvSpPr txBox="1">
            <a:spLocks noGrp="1"/>
          </p:cNvSpPr>
          <p:nvPr>
            <p:ph type="title"/>
          </p:nvPr>
        </p:nvSpPr>
        <p:spPr>
          <a:xfrm>
            <a:off x="0" y="0"/>
            <a:ext cx="9144000" cy="994172"/>
          </a:xfrm>
          <a:prstGeom prst="rect">
            <a:avLst/>
          </a:prstGeom>
          <a:solidFill>
            <a:srgbClr val="02529B"/>
          </a:solidFill>
          <a:ln>
            <a:noFill/>
          </a:ln>
        </p:spPr>
        <p:txBody>
          <a:bodyPr spcFirstLastPara="1" wrap="square" lIns="68575" tIns="34275" rIns="68575" bIns="34275" anchor="ctr" anchorCtr="0">
            <a:noAutofit/>
          </a:bodyPr>
          <a:lstStyle/>
          <a:p>
            <a:pPr marL="0" lvl="0" indent="0" algn="ctr" rtl="0">
              <a:lnSpc>
                <a:spcPct val="90000"/>
              </a:lnSpc>
              <a:spcBef>
                <a:spcPts val="0"/>
              </a:spcBef>
              <a:spcAft>
                <a:spcPts val="0"/>
              </a:spcAft>
              <a:buClr>
                <a:schemeClr val="lt1"/>
              </a:buClr>
              <a:buSzPts val="1400"/>
              <a:buNone/>
            </a:pPr>
            <a:r>
              <a:rPr lang="en-US"/>
              <a:t>Impact Measures</a:t>
            </a:r>
            <a:endParaRPr/>
          </a:p>
        </p:txBody>
      </p:sp>
      <p:sp>
        <p:nvSpPr>
          <p:cNvPr id="126" name="Google Shape;126;p4"/>
          <p:cNvSpPr txBox="1"/>
          <p:nvPr/>
        </p:nvSpPr>
        <p:spPr>
          <a:xfrm>
            <a:off x="376268" y="994172"/>
            <a:ext cx="3235612" cy="3897867"/>
          </a:xfrm>
          <a:prstGeom prst="rect">
            <a:avLst/>
          </a:prstGeom>
          <a:noFill/>
          <a:ln>
            <a:noFill/>
          </a:ln>
        </p:spPr>
        <p:txBody>
          <a:bodyPr spcFirstLastPara="1" wrap="square" lIns="91425" tIns="91425" rIns="91425" bIns="91425" anchor="t" anchorCtr="0">
            <a:normAutofit fontScale="85000" lnSpcReduction="10000"/>
          </a:bodyPr>
          <a:lstStyle/>
          <a:p>
            <a:pPr marL="0" marR="0" lvl="0" indent="0" algn="l" rtl="0">
              <a:lnSpc>
                <a:spcPct val="100000"/>
              </a:lnSpc>
              <a:spcBef>
                <a:spcPts val="0"/>
              </a:spcBef>
              <a:spcAft>
                <a:spcPts val="0"/>
              </a:spcAft>
              <a:buClr>
                <a:srgbClr val="903163"/>
              </a:buClr>
              <a:buSzPct val="102941"/>
              <a:buFont typeface="Noto Sans Symbols"/>
              <a:buNone/>
            </a:pPr>
            <a:r>
              <a:rPr lang="en-US" sz="1600" b="1" i="0" u="sng" strike="noStrike" cap="none" dirty="0">
                <a:solidFill>
                  <a:srgbClr val="000000"/>
                </a:solidFill>
                <a:latin typeface="Gill Sans"/>
                <a:ea typeface="Gill Sans"/>
                <a:cs typeface="Gill Sans"/>
                <a:sym typeface="Gill Sans"/>
              </a:rPr>
              <a:t>Impact measures:</a:t>
            </a:r>
            <a:r>
              <a:rPr lang="en-US" sz="1600" b="0" i="0" u="sng" strike="noStrike" cap="none" dirty="0">
                <a:solidFill>
                  <a:srgbClr val="000000"/>
                </a:solidFill>
                <a:latin typeface="Gill Sans"/>
                <a:ea typeface="Gill Sans"/>
                <a:cs typeface="Gill Sans"/>
                <a:sym typeface="Gill Sans"/>
              </a:rPr>
              <a:t> </a:t>
            </a:r>
            <a:endParaRPr dirty="0"/>
          </a:p>
          <a:p>
            <a:pPr marL="0" marR="0" lvl="0" indent="0" algn="l" rtl="0">
              <a:lnSpc>
                <a:spcPct val="100000"/>
              </a:lnSpc>
              <a:spcBef>
                <a:spcPts val="0"/>
              </a:spcBef>
              <a:spcAft>
                <a:spcPts val="0"/>
              </a:spcAft>
              <a:buClr>
                <a:srgbClr val="903163"/>
              </a:buClr>
              <a:buSzPct val="183006"/>
              <a:buFont typeface="Noto Sans Symbols"/>
              <a:buNone/>
            </a:pPr>
            <a:endParaRPr sz="900" b="0" i="0" u="none" strike="noStrike" cap="none" dirty="0">
              <a:solidFill>
                <a:srgbClr val="000000"/>
              </a:solidFill>
              <a:latin typeface="Gill Sans"/>
              <a:ea typeface="Gill Sans"/>
              <a:cs typeface="Gill Sans"/>
              <a:sym typeface="Gill Sans"/>
            </a:endParaRPr>
          </a:p>
          <a:p>
            <a:pPr marL="0" marR="0" lvl="0" indent="0" algn="l" rtl="0">
              <a:lnSpc>
                <a:spcPct val="100000"/>
              </a:lnSpc>
              <a:spcBef>
                <a:spcPts val="0"/>
              </a:spcBef>
              <a:spcAft>
                <a:spcPts val="0"/>
              </a:spcAft>
              <a:buClr>
                <a:srgbClr val="903163"/>
              </a:buClr>
              <a:buSzPts val="1400"/>
              <a:buFont typeface="Noto Sans Symbols"/>
              <a:buNone/>
            </a:pPr>
            <a:endParaRPr sz="400" b="0" i="0" u="none" strike="noStrike" cap="none" dirty="0">
              <a:solidFill>
                <a:srgbClr val="000000"/>
              </a:solidFill>
              <a:latin typeface="Gill Sans"/>
              <a:ea typeface="Gill Sans"/>
              <a:cs typeface="Gill Sans"/>
              <a:sym typeface="Gill Sans"/>
            </a:endParaRPr>
          </a:p>
          <a:p>
            <a:pPr marL="457200" marR="0" lvl="0" indent="-330200" algn="l" rtl="0">
              <a:lnSpc>
                <a:spcPct val="100000"/>
              </a:lnSpc>
              <a:spcBef>
                <a:spcPts val="0"/>
              </a:spcBef>
              <a:spcAft>
                <a:spcPts val="0"/>
              </a:spcAft>
              <a:buClr>
                <a:srgbClr val="000000"/>
              </a:buClr>
              <a:buSzPct val="134453"/>
              <a:buFont typeface="Noto Sans Symbols"/>
              <a:buChar char="●"/>
            </a:pPr>
            <a:r>
              <a:rPr lang="en-US" sz="1400" b="0" i="0" u="none" strike="noStrike" cap="none" dirty="0">
                <a:solidFill>
                  <a:srgbClr val="000000"/>
                </a:solidFill>
                <a:latin typeface="Gill Sans"/>
                <a:ea typeface="Gill Sans"/>
                <a:cs typeface="Gill Sans"/>
                <a:sym typeface="Gill Sans"/>
              </a:rPr>
              <a:t>Compass +(measures the 8 Gatsby benchmarks)</a:t>
            </a:r>
            <a:endParaRPr dirty="0"/>
          </a:p>
          <a:p>
            <a:pPr marL="127000" marR="0" lvl="0" indent="0" algn="l" rtl="0">
              <a:lnSpc>
                <a:spcPct val="100000"/>
              </a:lnSpc>
              <a:spcBef>
                <a:spcPts val="0"/>
              </a:spcBef>
              <a:spcAft>
                <a:spcPts val="0"/>
              </a:spcAft>
              <a:buClr>
                <a:srgbClr val="000000"/>
              </a:buClr>
              <a:buSzPct val="313725"/>
              <a:buFont typeface="Noto Sans Symbols"/>
              <a:buNone/>
            </a:pPr>
            <a:r>
              <a:rPr lang="en-US" sz="600" u="sng" dirty="0">
                <a:solidFill>
                  <a:schemeClr val="hlink"/>
                </a:solidFill>
                <a:latin typeface="Gill Sans"/>
                <a:ea typeface="Gill Sans"/>
                <a:cs typeface="Gill Sans"/>
                <a:sym typeface="Gill Sans"/>
                <a:hlinkClick r:id="rId3"/>
              </a:rPr>
              <a:t>https://drive.google.com/file/d/1aYQ71zVh8YbVwm32ZSVdmapv9BMAPN23/view?usp=drive_link</a:t>
            </a:r>
            <a:endParaRPr sz="600" dirty="0">
              <a:latin typeface="Gill Sans"/>
              <a:ea typeface="Gill Sans"/>
              <a:cs typeface="Gill Sans"/>
              <a:sym typeface="Gill Sans"/>
            </a:endParaRPr>
          </a:p>
          <a:p>
            <a:pPr marL="0" marR="0" lvl="0" indent="0" algn="l" rtl="0">
              <a:lnSpc>
                <a:spcPct val="100000"/>
              </a:lnSpc>
              <a:spcBef>
                <a:spcPts val="0"/>
              </a:spcBef>
              <a:spcAft>
                <a:spcPts val="0"/>
              </a:spcAft>
              <a:buClr>
                <a:srgbClr val="000000"/>
              </a:buClr>
              <a:buSzPct val="313725"/>
              <a:buFont typeface="Noto Sans Symbols"/>
              <a:buNone/>
            </a:pPr>
            <a:endParaRPr sz="600" b="0" i="0" u="none" strike="noStrike" cap="none" dirty="0">
              <a:solidFill>
                <a:srgbClr val="000000"/>
              </a:solidFill>
              <a:latin typeface="Gill Sans"/>
              <a:ea typeface="Gill Sans"/>
              <a:cs typeface="Gill Sans"/>
              <a:sym typeface="Gill Sans"/>
            </a:endParaRPr>
          </a:p>
          <a:p>
            <a:pPr marL="457200" marR="0" lvl="0" indent="-330200" algn="l" rtl="0">
              <a:lnSpc>
                <a:spcPct val="100000"/>
              </a:lnSpc>
              <a:spcBef>
                <a:spcPts val="0"/>
              </a:spcBef>
              <a:spcAft>
                <a:spcPts val="0"/>
              </a:spcAft>
              <a:buClr>
                <a:srgbClr val="000000"/>
              </a:buClr>
              <a:buSzPct val="134453"/>
              <a:buFont typeface="Noto Sans Symbols"/>
              <a:buChar char="●"/>
            </a:pPr>
            <a:r>
              <a:rPr lang="en-US" sz="1400" b="0" i="0" u="none" strike="noStrike" cap="none" dirty="0" err="1">
                <a:solidFill>
                  <a:srgbClr val="000000"/>
                </a:solidFill>
                <a:latin typeface="Gill Sans"/>
                <a:ea typeface="Gill Sans"/>
                <a:cs typeface="Gill Sans"/>
                <a:sym typeface="Gill Sans"/>
              </a:rPr>
              <a:t>Unifrog</a:t>
            </a:r>
            <a:r>
              <a:rPr lang="en-US" sz="1400" b="0" i="0" u="none" strike="noStrike" cap="none" dirty="0">
                <a:solidFill>
                  <a:srgbClr val="000000"/>
                </a:solidFill>
                <a:latin typeface="Gill Sans"/>
                <a:ea typeface="Gill Sans"/>
                <a:cs typeface="Gill Sans"/>
                <a:sym typeface="Gill Sans"/>
              </a:rPr>
              <a:t> data + year plans</a:t>
            </a:r>
            <a:endParaRPr dirty="0"/>
          </a:p>
          <a:p>
            <a:pPr marL="127000" marR="0" lvl="0" indent="0" algn="l" rtl="0">
              <a:lnSpc>
                <a:spcPct val="100000"/>
              </a:lnSpc>
              <a:spcBef>
                <a:spcPts val="0"/>
              </a:spcBef>
              <a:spcAft>
                <a:spcPts val="0"/>
              </a:spcAft>
              <a:buClr>
                <a:srgbClr val="000000"/>
              </a:buClr>
              <a:buSzPct val="313725"/>
              <a:buFont typeface="Noto Sans Symbols"/>
              <a:buNone/>
            </a:pPr>
            <a:r>
              <a:rPr lang="en-US" sz="600" u="sng" dirty="0">
                <a:solidFill>
                  <a:schemeClr val="hlink"/>
                </a:solidFill>
                <a:latin typeface="Gill Sans"/>
                <a:ea typeface="Gill Sans"/>
                <a:cs typeface="Gill Sans"/>
                <a:sym typeface="Gill Sans"/>
                <a:hlinkClick r:id="rId4"/>
              </a:rPr>
              <a:t>https://docs.google.com/presentation/d/1-YdT2JQ9UrwCy53CF6zDPuhWPcEH-1b-/edit?usp=drive_link&amp;ouid=104758208501984658231&amp;rtpof=true&amp;sd=true</a:t>
            </a:r>
            <a:endParaRPr sz="600" dirty="0">
              <a:latin typeface="Gill Sans"/>
              <a:ea typeface="Gill Sans"/>
              <a:cs typeface="Gill Sans"/>
              <a:sym typeface="Gill Sans"/>
            </a:endParaRPr>
          </a:p>
          <a:p>
            <a:pPr marL="0" marR="0" lvl="0" indent="0" algn="l" rtl="0">
              <a:lnSpc>
                <a:spcPct val="100000"/>
              </a:lnSpc>
              <a:spcBef>
                <a:spcPts val="0"/>
              </a:spcBef>
              <a:spcAft>
                <a:spcPts val="0"/>
              </a:spcAft>
              <a:buClr>
                <a:srgbClr val="000000"/>
              </a:buClr>
              <a:buSzPct val="313725"/>
              <a:buFont typeface="Noto Sans Symbols"/>
              <a:buNone/>
            </a:pPr>
            <a:endParaRPr sz="600" b="0" i="0" u="none" strike="noStrike" cap="none" dirty="0">
              <a:solidFill>
                <a:srgbClr val="000000"/>
              </a:solidFill>
              <a:latin typeface="Gill Sans"/>
              <a:ea typeface="Gill Sans"/>
              <a:cs typeface="Gill Sans"/>
              <a:sym typeface="Gill Sans"/>
            </a:endParaRPr>
          </a:p>
          <a:p>
            <a:pPr marL="127000" marR="0" lvl="0" indent="0" algn="l" rtl="0">
              <a:lnSpc>
                <a:spcPct val="100000"/>
              </a:lnSpc>
              <a:spcBef>
                <a:spcPts val="0"/>
              </a:spcBef>
              <a:spcAft>
                <a:spcPts val="0"/>
              </a:spcAft>
              <a:buClr>
                <a:srgbClr val="000000"/>
              </a:buClr>
              <a:buSzPct val="313725"/>
              <a:buFont typeface="Noto Sans Symbols"/>
              <a:buNone/>
            </a:pPr>
            <a:r>
              <a:rPr lang="en-US" sz="600" u="sng" dirty="0">
                <a:solidFill>
                  <a:schemeClr val="hlink"/>
                </a:solidFill>
                <a:latin typeface="Gill Sans"/>
                <a:ea typeface="Gill Sans"/>
                <a:cs typeface="Gill Sans"/>
                <a:sym typeface="Gill Sans"/>
                <a:hlinkClick r:id="rId5"/>
              </a:rPr>
              <a:t>https://docs.google.com/spreadsheets/d/1V_VaFgWt4uEEwKI50zkXjoowpUSvyXpJ/edit?usp=drive_link&amp;ouid=104758208501984658231&amp;rtpof=true&amp;sd=true</a:t>
            </a:r>
            <a:endParaRPr sz="600" dirty="0">
              <a:latin typeface="Gill Sans"/>
              <a:ea typeface="Gill Sans"/>
              <a:cs typeface="Gill Sans"/>
              <a:sym typeface="Gill Sans"/>
            </a:endParaRPr>
          </a:p>
          <a:p>
            <a:pPr marL="0" marR="0" lvl="0" indent="0" algn="l" rtl="0">
              <a:lnSpc>
                <a:spcPct val="100000"/>
              </a:lnSpc>
              <a:spcBef>
                <a:spcPts val="0"/>
              </a:spcBef>
              <a:spcAft>
                <a:spcPts val="0"/>
              </a:spcAft>
              <a:buClr>
                <a:srgbClr val="000000"/>
              </a:buClr>
              <a:buSzPct val="313725"/>
              <a:buFont typeface="Noto Sans Symbols"/>
              <a:buNone/>
            </a:pPr>
            <a:endParaRPr sz="600" b="0" i="0" u="none" strike="noStrike" cap="none" dirty="0">
              <a:solidFill>
                <a:srgbClr val="000000"/>
              </a:solidFill>
              <a:latin typeface="Gill Sans"/>
              <a:ea typeface="Gill Sans"/>
              <a:cs typeface="Gill Sans"/>
              <a:sym typeface="Gill Sans"/>
            </a:endParaRPr>
          </a:p>
          <a:p>
            <a:pPr marL="457200" marR="0" lvl="0" indent="-330200" algn="l" rtl="0">
              <a:lnSpc>
                <a:spcPct val="100000"/>
              </a:lnSpc>
              <a:spcBef>
                <a:spcPts val="0"/>
              </a:spcBef>
              <a:spcAft>
                <a:spcPts val="0"/>
              </a:spcAft>
              <a:buClr>
                <a:srgbClr val="000000"/>
              </a:buClr>
              <a:buSzPct val="134453"/>
              <a:buFont typeface="Noto Sans Symbols"/>
              <a:buChar char="●"/>
            </a:pPr>
            <a:r>
              <a:rPr lang="en-US" sz="1400" b="0" i="0" u="none" strike="noStrike" cap="none" dirty="0">
                <a:solidFill>
                  <a:srgbClr val="000000"/>
                </a:solidFill>
                <a:latin typeface="Gill Sans"/>
                <a:ea typeface="Gill Sans"/>
                <a:cs typeface="Gill Sans"/>
                <a:sym typeface="Gill Sans"/>
              </a:rPr>
              <a:t>Year 10 student work experience surveys</a:t>
            </a:r>
            <a:endParaRPr dirty="0"/>
          </a:p>
          <a:p>
            <a:pPr marL="127000" marR="0" lvl="0" indent="0" algn="l" rtl="0">
              <a:lnSpc>
                <a:spcPct val="100000"/>
              </a:lnSpc>
              <a:spcBef>
                <a:spcPts val="0"/>
              </a:spcBef>
              <a:spcAft>
                <a:spcPts val="0"/>
              </a:spcAft>
              <a:buClr>
                <a:srgbClr val="000000"/>
              </a:buClr>
              <a:buSzPct val="313725"/>
              <a:buFont typeface="Noto Sans Symbols"/>
              <a:buNone/>
            </a:pPr>
            <a:r>
              <a:rPr lang="en-US" sz="600" u="sng" dirty="0">
                <a:solidFill>
                  <a:schemeClr val="hlink"/>
                </a:solidFill>
                <a:latin typeface="Gill Sans"/>
                <a:ea typeface="Gill Sans"/>
                <a:cs typeface="Gill Sans"/>
                <a:sym typeface="Gill Sans"/>
                <a:hlinkClick r:id="rId6"/>
              </a:rPr>
              <a:t>https://docs.google.com/presentation/d/1-ZMN0DzJkI1llMya6Ry7p-1bgrSgIDKr/edit?usp=drive_link&amp;ouid=104758208501984658231&amp;rtpof=true&amp;sd=true</a:t>
            </a:r>
            <a:endParaRPr sz="600" dirty="0">
              <a:latin typeface="Gill Sans"/>
              <a:ea typeface="Gill Sans"/>
              <a:cs typeface="Gill Sans"/>
              <a:sym typeface="Gill Sans"/>
            </a:endParaRPr>
          </a:p>
          <a:p>
            <a:pPr marL="0" marR="0" lvl="0" indent="0" algn="l" rtl="0">
              <a:lnSpc>
                <a:spcPct val="100000"/>
              </a:lnSpc>
              <a:spcBef>
                <a:spcPts val="0"/>
              </a:spcBef>
              <a:spcAft>
                <a:spcPts val="0"/>
              </a:spcAft>
              <a:buClr>
                <a:srgbClr val="000000"/>
              </a:buClr>
              <a:buSzPct val="313725"/>
              <a:buFont typeface="Noto Sans Symbols"/>
              <a:buNone/>
            </a:pPr>
            <a:endParaRPr sz="600" b="0" i="0" u="none" strike="noStrike" cap="none" dirty="0">
              <a:solidFill>
                <a:srgbClr val="000000"/>
              </a:solidFill>
              <a:latin typeface="Gill Sans"/>
              <a:ea typeface="Gill Sans"/>
              <a:cs typeface="Gill Sans"/>
              <a:sym typeface="Gill Sans"/>
            </a:endParaRPr>
          </a:p>
          <a:p>
            <a:pPr marL="457200" marR="0" lvl="0" indent="-330200" algn="l" rtl="0">
              <a:lnSpc>
                <a:spcPct val="100000"/>
              </a:lnSpc>
              <a:spcBef>
                <a:spcPts val="0"/>
              </a:spcBef>
              <a:spcAft>
                <a:spcPts val="0"/>
              </a:spcAft>
              <a:buClr>
                <a:srgbClr val="000000"/>
              </a:buClr>
              <a:buSzPct val="134453"/>
              <a:buFont typeface="Noto Sans Symbols"/>
              <a:buChar char="●"/>
            </a:pPr>
            <a:r>
              <a:rPr lang="en-US" sz="1400" b="0" i="0" u="none" strike="noStrike" cap="none" dirty="0">
                <a:solidFill>
                  <a:srgbClr val="000000"/>
                </a:solidFill>
                <a:latin typeface="Gill Sans"/>
                <a:ea typeface="Gill Sans"/>
                <a:cs typeface="Gill Sans"/>
                <a:sym typeface="Gill Sans"/>
              </a:rPr>
              <a:t>Whole year group feedback from The Switch events</a:t>
            </a:r>
            <a:endParaRPr dirty="0"/>
          </a:p>
          <a:p>
            <a:pPr marL="127000" marR="0" lvl="0" indent="0" algn="l" rtl="0">
              <a:lnSpc>
                <a:spcPct val="100000"/>
              </a:lnSpc>
              <a:spcBef>
                <a:spcPts val="0"/>
              </a:spcBef>
              <a:spcAft>
                <a:spcPts val="0"/>
              </a:spcAft>
              <a:buClr>
                <a:srgbClr val="000000"/>
              </a:buClr>
              <a:buSzPct val="313725"/>
              <a:buFont typeface="Noto Sans Symbols"/>
              <a:buNone/>
            </a:pPr>
            <a:r>
              <a:rPr lang="en-US" sz="600" u="sng" dirty="0">
                <a:solidFill>
                  <a:schemeClr val="hlink"/>
                </a:solidFill>
                <a:latin typeface="Gill Sans"/>
                <a:ea typeface="Gill Sans"/>
                <a:cs typeface="Gill Sans"/>
                <a:sym typeface="Gill Sans"/>
                <a:hlinkClick r:id="rId7"/>
              </a:rPr>
              <a:t>https://docs.google.com/presentation/d/1-YBkHqXzJfml5DvS3dAXdyrcVYaU6mne/edit?usp=drive_link&amp;ouid=104758208501984658231&amp;rtpof=true&amp;sd=true</a:t>
            </a:r>
            <a:endParaRPr sz="600" dirty="0">
              <a:latin typeface="Gill Sans"/>
              <a:ea typeface="Gill Sans"/>
              <a:cs typeface="Gill Sans"/>
              <a:sym typeface="Gill Sans"/>
            </a:endParaRPr>
          </a:p>
          <a:p>
            <a:pPr marL="127000" marR="0" lvl="0" indent="0" algn="l" rtl="0">
              <a:lnSpc>
                <a:spcPct val="100000"/>
              </a:lnSpc>
              <a:spcBef>
                <a:spcPts val="0"/>
              </a:spcBef>
              <a:spcAft>
                <a:spcPts val="0"/>
              </a:spcAft>
              <a:buClr>
                <a:srgbClr val="000000"/>
              </a:buClr>
              <a:buSzPct val="313725"/>
              <a:buFont typeface="Noto Sans Symbols"/>
              <a:buNone/>
            </a:pPr>
            <a:endParaRPr sz="600" dirty="0">
              <a:latin typeface="Gill Sans"/>
              <a:ea typeface="Gill Sans"/>
              <a:cs typeface="Gill Sans"/>
              <a:sym typeface="Gill Sans"/>
            </a:endParaRPr>
          </a:p>
          <a:p>
            <a:pPr marL="0" marR="0" lvl="0" indent="0" algn="l" rtl="0">
              <a:lnSpc>
                <a:spcPct val="100000"/>
              </a:lnSpc>
              <a:spcBef>
                <a:spcPts val="0"/>
              </a:spcBef>
              <a:spcAft>
                <a:spcPts val="0"/>
              </a:spcAft>
              <a:buClr>
                <a:srgbClr val="000000"/>
              </a:buClr>
              <a:buSzPct val="313725"/>
              <a:buFont typeface="Noto Sans Symbols"/>
              <a:buNone/>
            </a:pPr>
            <a:endParaRPr sz="600" b="0" i="0" u="none" strike="noStrike" cap="none" dirty="0">
              <a:solidFill>
                <a:srgbClr val="000000"/>
              </a:solidFill>
              <a:latin typeface="Gill Sans"/>
              <a:ea typeface="Gill Sans"/>
              <a:cs typeface="Gill Sans"/>
              <a:sym typeface="Gill Sans"/>
            </a:endParaRPr>
          </a:p>
          <a:p>
            <a:pPr marL="457200" marR="0" lvl="0" indent="-330200" algn="l" rtl="0">
              <a:lnSpc>
                <a:spcPct val="100000"/>
              </a:lnSpc>
              <a:spcBef>
                <a:spcPts val="0"/>
              </a:spcBef>
              <a:spcAft>
                <a:spcPts val="0"/>
              </a:spcAft>
              <a:buClr>
                <a:srgbClr val="000000"/>
              </a:buClr>
              <a:buSzPct val="134453"/>
              <a:buFont typeface="Noto Sans Symbols"/>
              <a:buChar char="●"/>
            </a:pPr>
            <a:r>
              <a:rPr lang="en-US" sz="1400" b="0" i="0" u="none" strike="noStrike" cap="none" dirty="0">
                <a:solidFill>
                  <a:srgbClr val="000000"/>
                </a:solidFill>
                <a:latin typeface="Gill Sans"/>
                <a:ea typeface="Gill Sans"/>
                <a:cs typeface="Gill Sans"/>
                <a:sym typeface="Gill Sans"/>
              </a:rPr>
              <a:t>NEET figures &amp; Destination </a:t>
            </a:r>
            <a:endParaRPr sz="1400" b="0" i="0" u="none" strike="noStrike" cap="none" dirty="0">
              <a:solidFill>
                <a:srgbClr val="000000"/>
              </a:solidFill>
              <a:latin typeface="Gill Sans"/>
              <a:ea typeface="Gill Sans"/>
              <a:cs typeface="Gill Sans"/>
              <a:sym typeface="Gill Sans"/>
            </a:endParaRPr>
          </a:p>
          <a:p>
            <a:pPr marL="127000" marR="0" lvl="0" indent="0" algn="l" rtl="0">
              <a:lnSpc>
                <a:spcPct val="100000"/>
              </a:lnSpc>
              <a:spcBef>
                <a:spcPts val="0"/>
              </a:spcBef>
              <a:spcAft>
                <a:spcPts val="0"/>
              </a:spcAft>
              <a:buClr>
                <a:srgbClr val="000000"/>
              </a:buClr>
              <a:buSzPct val="313725"/>
              <a:buFont typeface="Noto Sans Symbols"/>
              <a:buNone/>
            </a:pPr>
            <a:r>
              <a:rPr lang="en-US" sz="600" u="sng" dirty="0">
                <a:solidFill>
                  <a:schemeClr val="hlink"/>
                </a:solidFill>
                <a:latin typeface="Gill Sans"/>
                <a:ea typeface="Gill Sans"/>
                <a:cs typeface="Gill Sans"/>
                <a:sym typeface="Gill Sans"/>
                <a:hlinkClick r:id="rId8"/>
              </a:rPr>
              <a:t>https://docs.google.com/presentation/d/1s277P4Gmy9x5jZpSaFyDJp2gcAWYlGX1/edit?usp=drive_link&amp;ouid=104758208501984658231&amp;rtpof=true&amp;sd=true</a:t>
            </a:r>
            <a:endParaRPr sz="600" dirty="0">
              <a:latin typeface="Gill Sans"/>
              <a:ea typeface="Gill Sans"/>
              <a:cs typeface="Gill Sans"/>
              <a:sym typeface="Gill Sans"/>
            </a:endParaRPr>
          </a:p>
          <a:p>
            <a:pPr marL="127000" marR="0" lvl="0" indent="0" algn="l" rtl="0">
              <a:lnSpc>
                <a:spcPct val="100000"/>
              </a:lnSpc>
              <a:spcBef>
                <a:spcPts val="0"/>
              </a:spcBef>
              <a:spcAft>
                <a:spcPts val="0"/>
              </a:spcAft>
              <a:buClr>
                <a:srgbClr val="000000"/>
              </a:buClr>
              <a:buSzPct val="313725"/>
              <a:buFont typeface="Noto Sans Symbols"/>
              <a:buNone/>
            </a:pPr>
            <a:endParaRPr sz="600" dirty="0">
              <a:latin typeface="Gill Sans"/>
              <a:ea typeface="Gill Sans"/>
              <a:cs typeface="Gill Sans"/>
              <a:sym typeface="Gill Sans"/>
            </a:endParaRPr>
          </a:p>
          <a:p>
            <a:pPr marL="0" marR="0" lvl="0" indent="0" algn="l" rtl="0">
              <a:lnSpc>
                <a:spcPct val="100000"/>
              </a:lnSpc>
              <a:spcBef>
                <a:spcPts val="0"/>
              </a:spcBef>
              <a:spcAft>
                <a:spcPts val="0"/>
              </a:spcAft>
              <a:buClr>
                <a:srgbClr val="000000"/>
              </a:buClr>
              <a:buSzPct val="313725"/>
              <a:buFont typeface="Noto Sans Symbols"/>
              <a:buNone/>
            </a:pPr>
            <a:endParaRPr sz="600" b="0" i="0" u="none" strike="noStrike" cap="none" dirty="0">
              <a:solidFill>
                <a:srgbClr val="000000"/>
              </a:solidFill>
              <a:latin typeface="Gill Sans"/>
              <a:ea typeface="Gill Sans"/>
              <a:cs typeface="Gill Sans"/>
              <a:sym typeface="Gill Sans"/>
            </a:endParaRPr>
          </a:p>
          <a:p>
            <a:pPr marL="457200" marR="0" lvl="0" indent="-330200" algn="l" rtl="0">
              <a:lnSpc>
                <a:spcPct val="100000"/>
              </a:lnSpc>
              <a:spcBef>
                <a:spcPts val="0"/>
              </a:spcBef>
              <a:spcAft>
                <a:spcPts val="0"/>
              </a:spcAft>
              <a:buClr>
                <a:srgbClr val="000000"/>
              </a:buClr>
              <a:buSzPct val="134453"/>
              <a:buFont typeface="Noto Sans Symbols"/>
              <a:buChar char="●"/>
            </a:pPr>
            <a:r>
              <a:rPr lang="en-US" sz="1400" b="0" i="0" u="none" strike="noStrike" cap="none" dirty="0">
                <a:solidFill>
                  <a:srgbClr val="000000"/>
                </a:solidFill>
                <a:latin typeface="Gill Sans"/>
                <a:ea typeface="Gill Sans"/>
                <a:cs typeface="Gill Sans"/>
                <a:sym typeface="Gill Sans"/>
              </a:rPr>
              <a:t>Barclays Mentoring Feedback</a:t>
            </a:r>
            <a:endParaRPr dirty="0"/>
          </a:p>
          <a:p>
            <a:pPr marL="127000" marR="0" lvl="0" indent="0" algn="l" rtl="0">
              <a:lnSpc>
                <a:spcPct val="100000"/>
              </a:lnSpc>
              <a:spcBef>
                <a:spcPts val="0"/>
              </a:spcBef>
              <a:spcAft>
                <a:spcPts val="0"/>
              </a:spcAft>
              <a:buClr>
                <a:srgbClr val="000000"/>
              </a:buClr>
              <a:buSzPct val="268907"/>
              <a:buFont typeface="Noto Sans Symbols"/>
              <a:buNone/>
            </a:pPr>
            <a:r>
              <a:rPr lang="en-US" sz="700" u="sng" dirty="0">
                <a:solidFill>
                  <a:schemeClr val="hlink"/>
                </a:solidFill>
                <a:latin typeface="Gill Sans"/>
                <a:ea typeface="Gill Sans"/>
                <a:cs typeface="Gill Sans"/>
                <a:sym typeface="Gill Sans"/>
                <a:hlinkClick r:id="rId9"/>
              </a:rPr>
              <a:t>https://docs.google.com/presentation/d/1JX49aADOB_udVLgGGJQDnbkWC1FKyOjD/edit?usp=drive_link&amp;ouid=104758208501984658231&amp;rtpof=true&amp;sd=true</a:t>
            </a:r>
            <a:endParaRPr sz="700" dirty="0">
              <a:latin typeface="Gill Sans"/>
              <a:ea typeface="Gill Sans"/>
              <a:cs typeface="Gill Sans"/>
              <a:sym typeface="Gill Sans"/>
            </a:endParaRPr>
          </a:p>
          <a:p>
            <a:pPr marL="0" marR="0" lvl="0" indent="0" algn="l" rtl="0">
              <a:lnSpc>
                <a:spcPct val="100000"/>
              </a:lnSpc>
              <a:spcBef>
                <a:spcPts val="0"/>
              </a:spcBef>
              <a:spcAft>
                <a:spcPts val="0"/>
              </a:spcAft>
              <a:buClr>
                <a:srgbClr val="000000"/>
              </a:buClr>
              <a:buSzPct val="268907"/>
              <a:buFont typeface="Noto Sans Symbols"/>
              <a:buNone/>
            </a:pPr>
            <a:endParaRPr sz="700" dirty="0">
              <a:latin typeface="Gill Sans"/>
              <a:ea typeface="Gill Sans"/>
              <a:cs typeface="Gill Sans"/>
              <a:sym typeface="Gill Sans"/>
            </a:endParaRPr>
          </a:p>
          <a:p>
            <a:pPr marL="457200" marR="0" lvl="0" indent="-330200" algn="l" rtl="0">
              <a:lnSpc>
                <a:spcPct val="100000"/>
              </a:lnSpc>
              <a:spcBef>
                <a:spcPts val="0"/>
              </a:spcBef>
              <a:spcAft>
                <a:spcPts val="0"/>
              </a:spcAft>
              <a:buClr>
                <a:srgbClr val="000000"/>
              </a:buClr>
              <a:buSzPct val="134453"/>
              <a:buFont typeface="Noto Sans Symbols"/>
              <a:buChar char="●"/>
            </a:pPr>
            <a:r>
              <a:rPr lang="en-US" sz="1400" b="0" i="0" u="none" strike="noStrike" cap="none" dirty="0">
                <a:solidFill>
                  <a:srgbClr val="000000"/>
                </a:solidFill>
                <a:latin typeface="Gill Sans"/>
                <a:ea typeface="Gill Sans"/>
                <a:cs typeface="Gill Sans"/>
                <a:sym typeface="Gill Sans"/>
              </a:rPr>
              <a:t>Coaching – My Big Career</a:t>
            </a:r>
            <a:endParaRPr dirty="0"/>
          </a:p>
          <a:p>
            <a:pPr marL="127000" marR="0" lvl="0" indent="0" algn="l" rtl="0">
              <a:lnSpc>
                <a:spcPct val="100000"/>
              </a:lnSpc>
              <a:spcBef>
                <a:spcPts val="0"/>
              </a:spcBef>
              <a:spcAft>
                <a:spcPts val="0"/>
              </a:spcAft>
              <a:buClr>
                <a:srgbClr val="000000"/>
              </a:buClr>
              <a:buSzPct val="268907"/>
              <a:buFont typeface="Noto Sans Symbols"/>
              <a:buNone/>
            </a:pPr>
            <a:r>
              <a:rPr lang="en-US" sz="700" u="sng" dirty="0">
                <a:solidFill>
                  <a:schemeClr val="hlink"/>
                </a:solidFill>
                <a:latin typeface="Gill Sans"/>
                <a:ea typeface="Gill Sans"/>
                <a:cs typeface="Gill Sans"/>
                <a:sym typeface="Gill Sans"/>
                <a:hlinkClick r:id="rId10"/>
              </a:rPr>
              <a:t>https://docs.google.com/presentation/d/1M8p8KUsOpwe8Dr4vHhnjGcLlc_F0p6qv/edit?usp=drive_link&amp;ouid=104758208501984658231&amp;rtpof=true&amp;sd=true</a:t>
            </a:r>
            <a:endParaRPr sz="700" dirty="0">
              <a:latin typeface="Gill Sans"/>
              <a:ea typeface="Gill Sans"/>
              <a:cs typeface="Gill Sans"/>
              <a:sym typeface="Gill Sans"/>
            </a:endParaRPr>
          </a:p>
          <a:p>
            <a:pPr marL="127000" marR="0" lvl="0" indent="0" algn="l" rtl="0">
              <a:lnSpc>
                <a:spcPct val="100000"/>
              </a:lnSpc>
              <a:spcBef>
                <a:spcPts val="0"/>
              </a:spcBef>
              <a:spcAft>
                <a:spcPts val="0"/>
              </a:spcAft>
              <a:buClr>
                <a:srgbClr val="000000"/>
              </a:buClr>
              <a:buSzPct val="268907"/>
              <a:buFont typeface="Noto Sans Symbols"/>
              <a:buNone/>
            </a:pPr>
            <a:endParaRPr sz="700" dirty="0">
              <a:latin typeface="Gill Sans"/>
              <a:ea typeface="Gill Sans"/>
              <a:cs typeface="Gill Sans"/>
              <a:sym typeface="Gill Sans"/>
            </a:endParaRPr>
          </a:p>
          <a:p>
            <a:pPr marL="127000" marR="0" lvl="0" indent="0" algn="l" rtl="0">
              <a:lnSpc>
                <a:spcPct val="100000"/>
              </a:lnSpc>
              <a:spcBef>
                <a:spcPts val="0"/>
              </a:spcBef>
              <a:spcAft>
                <a:spcPts val="0"/>
              </a:spcAft>
              <a:buClr>
                <a:srgbClr val="000000"/>
              </a:buClr>
              <a:buSzPct val="268907"/>
              <a:buFont typeface="Noto Sans Symbols"/>
              <a:buNone/>
            </a:pPr>
            <a:endParaRPr sz="700" b="0" i="0" u="none" strike="noStrike" cap="none" dirty="0">
              <a:solidFill>
                <a:srgbClr val="000000"/>
              </a:solidFill>
              <a:latin typeface="Gill Sans"/>
              <a:ea typeface="Gill Sans"/>
              <a:cs typeface="Gill Sans"/>
              <a:sym typeface="Gill Sans"/>
            </a:endParaRPr>
          </a:p>
        </p:txBody>
      </p:sp>
      <p:sp>
        <p:nvSpPr>
          <p:cNvPr id="127" name="Google Shape;127;p4"/>
          <p:cNvSpPr txBox="1"/>
          <p:nvPr/>
        </p:nvSpPr>
        <p:spPr>
          <a:xfrm>
            <a:off x="4180114" y="1322283"/>
            <a:ext cx="3825600" cy="75401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en-US" sz="1400" b="0" i="0" u="none" strike="noStrike" cap="none" dirty="0">
                <a:solidFill>
                  <a:srgbClr val="000000"/>
                </a:solidFill>
                <a:latin typeface="Arial"/>
                <a:ea typeface="Arial"/>
                <a:cs typeface="Arial"/>
                <a:sym typeface="Arial"/>
              </a:rPr>
              <a:t>Careers Enrichment </a:t>
            </a:r>
            <a:r>
              <a:rPr lang="en-US" sz="1400" b="0" i="0" u="none" strike="noStrike" cap="none" dirty="0" err="1">
                <a:solidFill>
                  <a:srgbClr val="000000"/>
                </a:solidFill>
                <a:latin typeface="Arial"/>
                <a:ea typeface="Arial"/>
                <a:cs typeface="Arial"/>
                <a:sym typeface="Arial"/>
              </a:rPr>
              <a:t>Programme</a:t>
            </a:r>
            <a:r>
              <a:rPr lang="en-US" sz="1400" b="0" i="0" u="none" strike="noStrike" cap="none" dirty="0">
                <a:solidFill>
                  <a:srgbClr val="000000"/>
                </a:solidFill>
                <a:latin typeface="Arial"/>
                <a:ea typeface="Arial"/>
                <a:cs typeface="Arial"/>
                <a:sym typeface="Arial"/>
              </a:rPr>
              <a:t> Data</a:t>
            </a:r>
            <a:endParaRPr dirty="0"/>
          </a:p>
          <a:p>
            <a:pPr marL="0" marR="0" lvl="0" indent="0" algn="l" rtl="0">
              <a:lnSpc>
                <a:spcPct val="100000"/>
              </a:lnSpc>
              <a:spcBef>
                <a:spcPts val="0"/>
              </a:spcBef>
              <a:spcAft>
                <a:spcPts val="0"/>
              </a:spcAft>
              <a:buNone/>
            </a:pPr>
            <a:r>
              <a:rPr lang="en-US" sz="500" u="sng" dirty="0">
                <a:solidFill>
                  <a:schemeClr val="hlink"/>
                </a:solidFill>
                <a:hlinkClick r:id="rId11"/>
              </a:rPr>
              <a:t>https://docs.google.com/presentation/d/1-j9Eieym_LK0Lqd6Cq5UiR8lqpkpGAW_/edit?usp=drive_link&amp;ouid=104758208501984658231&amp;rtpof=true&amp;sd=true</a:t>
            </a:r>
            <a:endParaRPr sz="500" dirty="0"/>
          </a:p>
          <a:p>
            <a:pPr marL="0" marR="0" lvl="0" indent="0" algn="l" rtl="0">
              <a:lnSpc>
                <a:spcPct val="100000"/>
              </a:lnSpc>
              <a:spcBef>
                <a:spcPts val="0"/>
              </a:spcBef>
              <a:spcAft>
                <a:spcPts val="0"/>
              </a:spcAft>
              <a:buNone/>
            </a:pPr>
            <a:endParaRPr sz="500" dirty="0"/>
          </a:p>
        </p:txBody>
      </p:sp>
      <p:sp>
        <p:nvSpPr>
          <p:cNvPr id="128" name="Google Shape;128;p4"/>
          <p:cNvSpPr txBox="1"/>
          <p:nvPr/>
        </p:nvSpPr>
        <p:spPr>
          <a:xfrm>
            <a:off x="4180114" y="2042512"/>
            <a:ext cx="3629700" cy="101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0" i="0" u="none" strike="noStrike" cap="none" dirty="0" err="1">
                <a:solidFill>
                  <a:srgbClr val="000000"/>
                </a:solidFill>
                <a:latin typeface="Arial"/>
                <a:ea typeface="Arial"/>
                <a:cs typeface="Arial"/>
                <a:sym typeface="Arial"/>
              </a:rPr>
              <a:t>DofE</a:t>
            </a:r>
            <a:r>
              <a:rPr lang="en-US" sz="1400" b="0" i="0" u="none" strike="noStrike" cap="none" dirty="0">
                <a:solidFill>
                  <a:srgbClr val="000000"/>
                </a:solidFill>
                <a:latin typeface="Arial"/>
                <a:ea typeface="Arial"/>
                <a:cs typeface="Arial"/>
                <a:sym typeface="Arial"/>
              </a:rPr>
              <a:t> Data</a:t>
            </a:r>
            <a:endParaRPr dirty="0"/>
          </a:p>
          <a:p>
            <a:pPr marL="0" marR="0" lvl="0" indent="0" algn="l" rtl="0">
              <a:lnSpc>
                <a:spcPct val="100000"/>
              </a:lnSpc>
              <a:spcBef>
                <a:spcPts val="0"/>
              </a:spcBef>
              <a:spcAft>
                <a:spcPts val="0"/>
              </a:spcAft>
              <a:buNone/>
            </a:pPr>
            <a:r>
              <a:rPr lang="en-US" sz="500" u="sng" dirty="0">
                <a:solidFill>
                  <a:schemeClr val="hlink"/>
                </a:solidFill>
              </a:rPr>
              <a:t>https://drive.google.com/drive/folders/1OeFf-ufek4Lk6MfQKRuVQn_qOLoer0tU?usp=drive_link</a:t>
            </a:r>
            <a:r>
              <a:rPr lang="en-US" sz="1400" b="0" i="0" u="none" strike="noStrike" cap="none" dirty="0">
                <a:solidFill>
                  <a:srgbClr val="000000"/>
                </a:solidFill>
                <a:latin typeface="Arial"/>
                <a:ea typeface="Arial"/>
                <a:cs typeface="Arial"/>
                <a:sym typeface="Arial"/>
              </a:rPr>
              <a:t>   </a:t>
            </a:r>
            <a:endParaRPr dirty="0"/>
          </a:p>
          <a:p>
            <a:pPr marL="0" marR="0" lvl="0" indent="0" algn="l" rtl="0">
              <a:lnSpc>
                <a:spcPct val="100000"/>
              </a:lnSpc>
              <a:spcBef>
                <a:spcPts val="0"/>
              </a:spcBef>
              <a:spcAft>
                <a:spcPts val="0"/>
              </a:spcAft>
              <a:buNone/>
            </a:pPr>
            <a:endParaRPr sz="800" dirty="0"/>
          </a:p>
          <a:p>
            <a:pPr marL="0" marR="0" lvl="0" indent="0" algn="l" rtl="0">
              <a:lnSpc>
                <a:spcPct val="100000"/>
              </a:lnSpc>
              <a:spcBef>
                <a:spcPts val="0"/>
              </a:spcBef>
              <a:spcAft>
                <a:spcPts val="0"/>
              </a:spcAft>
              <a:buNone/>
            </a:pPr>
            <a:r>
              <a:rPr lang="en-US" sz="1400" b="0" i="0" u="none" strike="noStrike" cap="none" dirty="0">
                <a:solidFill>
                  <a:srgbClr val="000000"/>
                </a:solidFill>
                <a:latin typeface="Arial"/>
                <a:ea typeface="Arial"/>
                <a:cs typeface="Arial"/>
                <a:sym typeface="Arial"/>
              </a:rPr>
              <a:t>NCS Data </a:t>
            </a:r>
            <a:endParaRPr dirty="0"/>
          </a:p>
          <a:p>
            <a:pPr marL="0" marR="0" lvl="0" indent="0" algn="l" rtl="0">
              <a:lnSpc>
                <a:spcPct val="100000"/>
              </a:lnSpc>
              <a:spcBef>
                <a:spcPts val="0"/>
              </a:spcBef>
              <a:spcAft>
                <a:spcPts val="0"/>
              </a:spcAft>
              <a:buNone/>
            </a:pPr>
            <a:r>
              <a:rPr lang="en-US" sz="500" u="sng" dirty="0">
                <a:solidFill>
                  <a:schemeClr val="hlink"/>
                </a:solidFill>
              </a:rPr>
              <a:t>https://docs.google.com/presentation/d/1-rwqHaSa36hz6gAzj6z_Jb4UER0a8Kzo/edit?usp=drive_link&amp;ouid=104758208501984658231&amp;rtpof=true&amp;sd=true</a:t>
            </a:r>
            <a:endParaRPr dirty="0"/>
          </a:p>
        </p:txBody>
      </p:sp>
    </p:spTree>
  </p:cSld>
  <p:clrMapOvr>
    <a:masterClrMapping/>
  </p:clrMapOvr>
</p:sld>
</file>

<file path=ppt/theme/theme1.xml><?xml version="1.0" encoding="utf-8"?>
<a:theme xmlns:a="http://schemas.openxmlformats.org/drawingml/2006/main" name="SASS test">
  <a:themeElements>
    <a:clrScheme name="SASStest">
      <a:dk1>
        <a:srgbClr val="171616"/>
      </a:dk1>
      <a:lt1>
        <a:srgbClr val="FFFFFF"/>
      </a:lt1>
      <a:dk2>
        <a:srgbClr val="02529B"/>
      </a:dk2>
      <a:lt2>
        <a:srgbClr val="FFFFFF"/>
      </a:lt2>
      <a:accent1>
        <a:srgbClr val="02529B"/>
      </a:accent1>
      <a:accent2>
        <a:srgbClr val="B31905"/>
      </a:accent2>
      <a:accent3>
        <a:srgbClr val="A5A5A5"/>
      </a:accent3>
      <a:accent4>
        <a:srgbClr val="FFC000"/>
      </a:accent4>
      <a:accent5>
        <a:srgbClr val="ED7D31"/>
      </a:accent5>
      <a:accent6>
        <a:srgbClr val="92D050"/>
      </a:accent6>
      <a:hlink>
        <a:srgbClr val="00B0F0"/>
      </a:hlink>
      <a:folHlink>
        <a:srgbClr val="7030A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1182</Words>
  <Application>Microsoft Office PowerPoint</Application>
  <PresentationFormat>On-screen Show (16:9)</PresentationFormat>
  <Paragraphs>102</Paragraphs>
  <Slides>4</Slides>
  <Notes>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vt:i4>
      </vt:variant>
    </vt:vector>
  </HeadingPairs>
  <TitlesOfParts>
    <vt:vector size="11" baseType="lpstr">
      <vt:lpstr>Calibri</vt:lpstr>
      <vt:lpstr>Noto Sans Symbols</vt:lpstr>
      <vt:lpstr>Arial</vt:lpstr>
      <vt:lpstr>Gill Sans</vt:lpstr>
      <vt:lpstr>Arial Black</vt:lpstr>
      <vt:lpstr>SASS test</vt:lpstr>
      <vt:lpstr>Simple Light</vt:lpstr>
      <vt:lpstr>  “To empower every student with the knowledge, skills, and confidence to make informed decisions about their future careers, enabling them to achieve their full potential and positively contribute to society." </vt:lpstr>
      <vt:lpstr>PowerPoint Presentation</vt:lpstr>
      <vt:lpstr>PowerPoint Presentation</vt:lpstr>
      <vt:lpstr>Impact Measures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 empower every student with the knowledge, skills, and confidence to make informed decisions about their future careers, enabling them to achieve their full potential and positively contribute to society."</dc:title>
  <dc:creator>Mohammad Fayaz Uddin</dc:creator>
  <cp:lastModifiedBy>Christopher Rothon</cp:lastModifiedBy>
  <cp:revision>2</cp:revision>
  <dcterms:modified xsi:type="dcterms:W3CDTF">2024-07-02T11:47:20Z</dcterms:modified>
</cp:coreProperties>
</file>