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jvLxnEhqVgvqxyzhAV0QQ0Ibpg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forms/d/e/1FAIpQLScWmKdZrYr1Aw7fWFFqIUNit3bOz0TUEPY3D17L5xG3DQgTnA/viewform?usp=sf_link" TargetMode="External"/><Relationship Id="rId4" Type="http://schemas.openxmlformats.org/officeDocument/2006/relationships/hyperlink" Target="https://docs.google.com/forms/d/e/1FAIpQLSc5-yGGyKAHrshi7hJSDPOXwswA5aAdaUgkIrMPMrbuowI2pQ/viewform?usp=sf_link" TargetMode="External"/><Relationship Id="rId5" Type="http://schemas.openxmlformats.org/officeDocument/2006/relationships/hyperlink" Target="https://docs.google.com/forms/d/e/1FAIpQLScqgcz66DSZd9s5fMO0p94n5ItbjTINWIg3GpJOqEoLVnNCfg/viewform?usp=sf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99012" y="457200"/>
            <a:ext cx="8046719" cy="65556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​Year 11 Transition – BTEC Level 3  - Weekly Assessments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1 - </a:t>
            </a:r>
            <a:b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https://docs.google.com/forms/d/e/1FAIpQLScWmKdZrYr1Aw7fWFFqIUNit3bOz0TUEPY3D17L5xG3DQgTnA/viewform?usp=sf_link</a:t>
            </a:r>
            <a:b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 2 - </a:t>
            </a:r>
            <a:b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https://docs.google.com/forms/d/e/1FAIpQLSc5-yGGyKAHrshi7hJSDPOXwswA5aAdaUgkIrMPMrbuowI2pQ/viewform?usp=sf_link</a:t>
            </a:r>
            <a:b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3 - </a:t>
            </a:r>
            <a:b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https://docs.google.com/forms/d/e/1FAIpQLScqgcz66DSZd9s5fMO0p94n5ItbjTINWIg3GpJOqEoLVnNCfg/viewform?usp=sf_link</a:t>
            </a:r>
            <a:b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457200"/>
            <a:ext cx="9144000" cy="15875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0" y="196076"/>
            <a:ext cx="184731" cy="5539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b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2021-05-21T13:13:39Z</dcterms:created>
  <dc:creator>Adnan Hoque</dc:creator>
</cp:coreProperties>
</file>