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qfvoaQN7TELDaexfIlfx2tN1q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90" d="100"/>
          <a:sy n="90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Ed2LPtSLqh0m6UZfzvFgqYb-kLkkUo-j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orms.gle/wYx7CpKEEo1KhB1M8" TargetMode="External"/><Relationship Id="rId5" Type="http://schemas.openxmlformats.org/officeDocument/2006/relationships/hyperlink" Target="https://forms.gle/4pRzLWmFieT9oA426" TargetMode="External"/><Relationship Id="rId4" Type="http://schemas.openxmlformats.org/officeDocument/2006/relationships/hyperlink" Target="https://forms.gle/EgigXLuvHv6Qq15E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311300" y="321250"/>
            <a:ext cx="11285400" cy="353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Please find below link to 3 Media tasks for students to complete, and accompanying videos, as part of their transition to A-Level Media:-</a:t>
            </a:r>
            <a:b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0" i="0" u="sng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https://drive.google.com/drive/folders/1Ed2LPtSLqh0m6UZfzvFgqYb-kLkkUo-j</a:t>
            </a:r>
            <a: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​</a:t>
            </a:r>
            <a:b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Also, here our the links to Google Forms that need to be filled out on completion of each task:-</a:t>
            </a:r>
            <a:b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Task 1 - </a:t>
            </a:r>
            <a:r>
              <a:rPr lang="en-GB" b="0" i="0" u="sng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https://forms.gle/EgigXLuvHv6Qq15E7</a:t>
            </a:r>
            <a:b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Task 2 - </a:t>
            </a:r>
            <a:r>
              <a:rPr lang="en-GB" b="0" i="0" u="sng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https://forms.gle/4pRzLWmFieT9oA426</a:t>
            </a:r>
            <a:b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i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Task 3 - </a:t>
            </a:r>
            <a:r>
              <a:rPr lang="en-GB" b="0" i="0" u="sng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https://forms.gle/wYx7CpKEEo1KhB1M8</a:t>
            </a:r>
            <a:endParaRPr b="0" i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Macintosh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Adnan Hoque</dc:creator>
  <cp:lastModifiedBy>Fahad Miah</cp:lastModifiedBy>
  <cp:revision>2</cp:revision>
  <dcterms:created xsi:type="dcterms:W3CDTF">2021-05-07T07:06:01Z</dcterms:created>
  <dcterms:modified xsi:type="dcterms:W3CDTF">2022-07-17T18:26:31Z</dcterms:modified>
</cp:coreProperties>
</file>