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89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9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59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75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4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6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52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95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73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12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482F-C205-4358-AD11-F36A22CA9086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592AD-6975-4B32-B9CA-553C284DC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41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1ycC8Jle0l4D-wfsLvnHKOIz9Ucd3K0Y2pw9ZCyRB3K7XAQ/viewform?usp=sf_link" TargetMode="External"/><Relationship Id="rId2" Type="http://schemas.openxmlformats.org/officeDocument/2006/relationships/hyperlink" Target="https://docs.google.com/forms/d/e/1FAIpQLSf67ldnR0TcB3WErju3Z5AaleGkDEHSQwjM2c19VbHJf-Wnbg/viewform?usp=sf_lin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google.com/forms/d/e/1FAIpQLScEsAmXJVGU02sYLoLSmZWZGZkBD1UP0mNUQ7tzAK7aeGUcrw/viewform?usp=sf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9012" y="2211526"/>
            <a:ext cx="804671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Year 11 Transition - A Level Computer Science - Weekly Assessments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Week 1 -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https://docs.google.com/forms/d/e/1FAIpQLSf67ldnR0TcB3WErju3Z5AaleGkDEHSQwjM2c19VbHJf-Wnbg/viewform?usp=sf_link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Week 2 - 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https://docs.google.com/forms/d/e/1FAIpQLSe1ycC8Jle0l4D-wfsLvnHKOIz9Ucd3K0Y2pw9ZCyRB3K7XAQ/viewform?usp=sf_link&#10;Ctrl+Click or tap to follow the link"/>
              </a:rPr>
              <a:t>https://docs.google.com/forms/d/e/1FAIpQLSe1ycC8Jle0l4D-wfsLvnHKOIz9Ucd3K0Y2pw9ZCyRB3K7XAQ/viewform?usp=sf_link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Week 3 - 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https://docs.google.com/forms/d/e/1FAIpQLScEsAmXJVGU02sYLoLSmZWZGZkBD1UP0mNUQ7tzAK7aeGUcrw/viewform?usp=sf_link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96076"/>
            <a:ext cx="184731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62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101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Sir John Cass Redcoat Foundation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Adnan Hoque</dc:creator>
  <cp:lastModifiedBy>Fahad Miah</cp:lastModifiedBy>
  <cp:revision>5</cp:revision>
  <dcterms:created xsi:type="dcterms:W3CDTF">2021-05-21T13:13:39Z</dcterms:created>
  <dcterms:modified xsi:type="dcterms:W3CDTF">2022-07-17T18:56:23Z</dcterms:modified>
</cp:coreProperties>
</file>