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2" r:id="rId1"/>
  </p:sldMasterIdLst>
  <p:notesMasterIdLst>
    <p:notesMasterId r:id="rId12"/>
  </p:notesMasterIdLst>
  <p:sldIdLst>
    <p:sldId id="4241" r:id="rId2"/>
    <p:sldId id="263" r:id="rId3"/>
    <p:sldId id="4240" r:id="rId4"/>
    <p:sldId id="267" r:id="rId5"/>
    <p:sldId id="264" r:id="rId6"/>
    <p:sldId id="265" r:id="rId7"/>
    <p:sldId id="266" r:id="rId8"/>
    <p:sldId id="1120" r:id="rId9"/>
    <p:sldId id="4239" r:id="rId10"/>
    <p:sldId id="4237" r:id="rId11"/>
  </p:sldIdLst>
  <p:sldSz cx="10680700" cy="75565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Nietopski" initials="SN" lastIdx="2" clrIdx="0">
    <p:extLst>
      <p:ext uri="{19B8F6BF-5375-455C-9EA6-DF929625EA0E}">
        <p15:presenceInfo xmlns:p15="http://schemas.microsoft.com/office/powerpoint/2012/main" userId="S-1-5-21-1598838018-3775903872-2167328690-216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5199"/>
    <a:srgbClr val="E76C0F"/>
    <a:srgbClr val="911813"/>
    <a:srgbClr val="45C0AE"/>
    <a:srgbClr val="FFFF99"/>
    <a:srgbClr val="66FFFF"/>
    <a:srgbClr val="FFCCFF"/>
    <a:srgbClr val="F15C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DD5"/>
          </a:solidFill>
        </a:fill>
      </a:tcStyle>
    </a:wholeTbl>
    <a:band2H>
      <a:tcTxStyle/>
      <a:tcStyle>
        <a:tcBdr/>
        <a:fill>
          <a:solidFill>
            <a:srgbClr val="E7EFEB"/>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E3ED"/>
          </a:solidFill>
        </a:fill>
      </a:tcStyle>
    </a:wholeTbl>
    <a:band2H>
      <a:tcTxStyle/>
      <a:tcStyle>
        <a:tcBdr/>
        <a:fill>
          <a:solidFill>
            <a:srgbClr val="E7F2F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DFFD"/>
          </a:solidFill>
        </a:fill>
      </a:tcStyle>
    </a:wholeTbl>
    <a:band2H>
      <a:tcTxStyle/>
      <a:tcStyle>
        <a:tcBdr/>
        <a:fill>
          <a:solidFill>
            <a:srgbClr val="E8F0FE"/>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56"/>
    <p:restoredTop sz="78912" autoAdjust="0"/>
  </p:normalViewPr>
  <p:slideViewPr>
    <p:cSldViewPr snapToGrid="0">
      <p:cViewPr varScale="1">
        <p:scale>
          <a:sx n="77" d="100"/>
          <a:sy n="77" d="100"/>
        </p:scale>
        <p:origin x="522" y="9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0" name="Shape 60"/>
          <p:cNvSpPr>
            <a:spLocks noGrp="1" noRot="1" noChangeAspect="1"/>
          </p:cNvSpPr>
          <p:nvPr>
            <p:ph type="sldImg"/>
          </p:nvPr>
        </p:nvSpPr>
        <p:spPr>
          <a:xfrm>
            <a:off x="1143000" y="685800"/>
            <a:ext cx="4572000" cy="3429000"/>
          </a:xfrm>
          <a:prstGeom prst="rect">
            <a:avLst/>
          </a:prstGeom>
        </p:spPr>
        <p:txBody>
          <a:bodyPr/>
          <a:lstStyle/>
          <a:p>
            <a:endParaRPr/>
          </a:p>
        </p:txBody>
      </p:sp>
      <p:sp>
        <p:nvSpPr>
          <p:cNvPr id="61" name="Shape 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875943" latinLnBrk="0">
      <a:defRPr sz="1100">
        <a:latin typeface="+mj-lt"/>
        <a:ea typeface="+mj-ea"/>
        <a:cs typeface="+mj-cs"/>
        <a:sym typeface="Calibri"/>
      </a:defRPr>
    </a:lvl1pPr>
    <a:lvl2pPr indent="228600" defTabSz="875943" latinLnBrk="0">
      <a:defRPr sz="1100">
        <a:latin typeface="+mj-lt"/>
        <a:ea typeface="+mj-ea"/>
        <a:cs typeface="+mj-cs"/>
        <a:sym typeface="Calibri"/>
      </a:defRPr>
    </a:lvl2pPr>
    <a:lvl3pPr indent="457200" defTabSz="875943" latinLnBrk="0">
      <a:defRPr sz="1100">
        <a:latin typeface="+mj-lt"/>
        <a:ea typeface="+mj-ea"/>
        <a:cs typeface="+mj-cs"/>
        <a:sym typeface="Calibri"/>
      </a:defRPr>
    </a:lvl3pPr>
    <a:lvl4pPr indent="685800" defTabSz="875943" latinLnBrk="0">
      <a:defRPr sz="1100">
        <a:latin typeface="+mj-lt"/>
        <a:ea typeface="+mj-ea"/>
        <a:cs typeface="+mj-cs"/>
        <a:sym typeface="Calibri"/>
      </a:defRPr>
    </a:lvl4pPr>
    <a:lvl5pPr indent="914400" defTabSz="875943" latinLnBrk="0">
      <a:defRPr sz="1100">
        <a:latin typeface="+mj-lt"/>
        <a:ea typeface="+mj-ea"/>
        <a:cs typeface="+mj-cs"/>
        <a:sym typeface="Calibri"/>
      </a:defRPr>
    </a:lvl5pPr>
    <a:lvl6pPr indent="1143000" defTabSz="875943" latinLnBrk="0">
      <a:defRPr sz="1100">
        <a:latin typeface="+mj-lt"/>
        <a:ea typeface="+mj-ea"/>
        <a:cs typeface="+mj-cs"/>
        <a:sym typeface="Calibri"/>
      </a:defRPr>
    </a:lvl6pPr>
    <a:lvl7pPr indent="1371600" defTabSz="875943" latinLnBrk="0">
      <a:defRPr sz="1100">
        <a:latin typeface="+mj-lt"/>
        <a:ea typeface="+mj-ea"/>
        <a:cs typeface="+mj-cs"/>
        <a:sym typeface="Calibri"/>
      </a:defRPr>
    </a:lvl7pPr>
    <a:lvl8pPr indent="1600200" defTabSz="875943" latinLnBrk="0">
      <a:defRPr sz="1100">
        <a:latin typeface="+mj-lt"/>
        <a:ea typeface="+mj-ea"/>
        <a:cs typeface="+mj-cs"/>
        <a:sym typeface="Calibri"/>
      </a:defRPr>
    </a:lvl8pPr>
    <a:lvl9pPr indent="1828800" defTabSz="875943" latinLnBrk="0">
      <a:defRPr sz="11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32554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1006475" y="685800"/>
            <a:ext cx="4845050" cy="3429000"/>
          </a:xfrm>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pPr marL="171450" indent="-171450">
              <a:buSzPct val="100000"/>
              <a:buFont typeface="Arial"/>
              <a:buChar char="•"/>
            </a:pPr>
            <a:r>
              <a:rPr dirty="0"/>
              <a:t>If this text size is too small for your class, we recommend printing out the viewpoints and strategies as a handout.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006475" y="685800"/>
            <a:ext cx="4845050" cy="3429000"/>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lang="en-US" sz="1100" dirty="0">
                <a:effectLst/>
                <a:latin typeface="+mj-lt"/>
                <a:ea typeface="+mj-ea"/>
                <a:cs typeface="+mj-cs"/>
                <a:sym typeface="Calibri"/>
              </a:rPr>
              <a:t>Ask pupils to go back to their sheets with the stick person and add information to the hands of the body about what ACTIONS or STRATEGIES pupils could take to manage change – moving to secondary school.  </a:t>
            </a:r>
            <a:br>
              <a:rPr lang="en-US" sz="1100" dirty="0">
                <a:effectLst/>
                <a:latin typeface="+mj-lt"/>
                <a:ea typeface="+mj-ea"/>
                <a:cs typeface="+mj-cs"/>
                <a:sym typeface="Calibri"/>
              </a:rPr>
            </a:br>
            <a:endParaRPr lang="en-GB" sz="1100" dirty="0">
              <a:effectLst/>
              <a:latin typeface="+mj-lt"/>
              <a:ea typeface="+mj-ea"/>
              <a:cs typeface="+mj-cs"/>
              <a:sym typeface="Calibri"/>
            </a:endParaRPr>
          </a:p>
          <a:p>
            <a:pPr marL="171450" indent="-171450">
              <a:buFont typeface="Arial" panose="020B0604020202020204" pitchFamily="34" charset="0"/>
              <a:buChar char="•"/>
            </a:pPr>
            <a:r>
              <a:rPr lang="en-US" sz="1100" dirty="0">
                <a:effectLst/>
                <a:latin typeface="+mj-lt"/>
                <a:ea typeface="+mj-ea"/>
                <a:cs typeface="+mj-cs"/>
                <a:sym typeface="Calibri"/>
              </a:rPr>
              <a:t>Pairs/small groups move around the classroom and find a different group’s body sheet, discuss their comments and the questions below, adding any additional information to the sheet they see fit.  </a:t>
            </a:r>
            <a:r>
              <a:rPr lang="en-GB" dirty="0">
                <a:effectLst/>
              </a:rPr>
              <a:t> </a:t>
            </a:r>
            <a:r>
              <a:rPr lang="en-US" sz="1100" dirty="0">
                <a:effectLst/>
                <a:latin typeface="+mj-lt"/>
                <a:ea typeface="+mj-ea"/>
                <a:cs typeface="+mj-cs"/>
                <a:sym typeface="Calibri"/>
              </a:rPr>
              <a:t> </a:t>
            </a:r>
            <a:endParaRPr lang="en-GB" sz="1100" dirty="0">
              <a:effectLst/>
              <a:latin typeface="+mj-lt"/>
              <a:ea typeface="+mj-ea"/>
              <a:cs typeface="+mj-cs"/>
              <a:sym typeface="Calibri"/>
            </a:endParaRPr>
          </a:p>
          <a:p>
            <a:endParaRPr lang="en-GB" sz="1100" dirty="0">
              <a:effectLst/>
              <a:latin typeface="+mj-lt"/>
              <a:ea typeface="+mj-ea"/>
              <a:cs typeface="+mj-cs"/>
              <a:sym typeface="Calibri"/>
            </a:endParaRPr>
          </a:p>
        </p:txBody>
      </p:sp>
    </p:spTree>
    <p:extLst>
      <p:ext uri="{BB962C8B-B14F-4D97-AF65-F5344CB8AC3E}">
        <p14:creationId xmlns:p14="http://schemas.microsoft.com/office/powerpoint/2010/main" val="2554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006475" y="685800"/>
            <a:ext cx="484505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marL="171450" indent="-171450">
              <a:buFont typeface="Arial" panose="020B0604020202020204" pitchFamily="34" charset="0"/>
              <a:buChar char="•"/>
            </a:pPr>
            <a:r>
              <a:rPr dirty="0"/>
              <a:t>Pupils should answer the three baseline questions on a confidence scale: 0 = not confident, 10 = extremely confident. </a:t>
            </a:r>
            <a:endParaRPr lang="en-GB" dirty="0"/>
          </a:p>
          <a:p>
            <a:pPr marL="171450" indent="-171450">
              <a:buFont typeface="Arial" panose="020B0604020202020204" pitchFamily="34" charset="0"/>
              <a:buChar char="•"/>
            </a:pPr>
            <a:r>
              <a:rPr lang="en-US" sz="1100" dirty="0">
                <a:effectLst/>
                <a:latin typeface="+mj-lt"/>
                <a:ea typeface="+mj-ea"/>
                <a:cs typeface="+mj-cs"/>
                <a:sym typeface="Calibri"/>
              </a:rPr>
              <a:t>Ask pupils to consider why their scores have changed and give an example of something new they have learned or thought about.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006475" y="685800"/>
            <a:ext cx="4845050" cy="3429000"/>
          </a:xfrm>
          <a:prstGeom prst="rect">
            <a:avLst/>
          </a:prstGeom>
        </p:spPr>
        <p:txBody>
          <a:bodyPr/>
          <a:lstStyle/>
          <a:p>
            <a:endParaRPr/>
          </a:p>
        </p:txBody>
      </p:sp>
      <p:sp>
        <p:nvSpPr>
          <p:cNvPr id="189" name="Shape 189"/>
          <p:cNvSpPr>
            <a:spLocks noGrp="1"/>
          </p:cNvSpPr>
          <p:nvPr>
            <p:ph type="body" sz="quarter" idx="1"/>
          </p:nvPr>
        </p:nvSpPr>
        <p:spPr>
          <a:prstGeom prst="rect">
            <a:avLst/>
          </a:prstGeom>
        </p:spPr>
        <p:txBody>
          <a:bodyPr/>
          <a:lstStyle>
            <a:lvl1pPr marL="171450" indent="-171450">
              <a:buSzPct val="100000"/>
              <a:buFont typeface="Arial"/>
              <a:buChar char="•"/>
            </a:lvl1pPr>
          </a:lstStyle>
          <a:p>
            <a:r>
              <a:rPr dirty="0"/>
              <a:t>Before the end of class, remind pupils about the importance of asking for help if they need it and signpost them to speak to a trusted adult o</a:t>
            </a:r>
            <a:r>
              <a:rPr lang="en-GB" dirty="0"/>
              <a:t>r</a:t>
            </a:r>
            <a:r>
              <a:rPr dirty="0"/>
              <a:t> call </a:t>
            </a:r>
            <a:r>
              <a:rPr lang="en-GB" dirty="0"/>
              <a:t>C</a:t>
            </a:r>
            <a:r>
              <a:rPr dirty="0" err="1"/>
              <a:t>hild</a:t>
            </a:r>
            <a:r>
              <a:rPr lang="en-GB" dirty="0"/>
              <a:t>L</a:t>
            </a:r>
            <a:r>
              <a:rPr dirty="0" err="1"/>
              <a:t>ine</a:t>
            </a:r>
            <a:r>
              <a:rPr dirty="0"/>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685800"/>
            <a:ext cx="484505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07845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053" y="1236678"/>
            <a:ext cx="9078595" cy="2630781"/>
          </a:xfrm>
        </p:spPr>
        <p:txBody>
          <a:bodyPr anchor="b"/>
          <a:lstStyle>
            <a:lvl1pPr algn="ctr">
              <a:defRPr sz="6611"/>
            </a:lvl1pPr>
          </a:lstStyle>
          <a:p>
            <a:r>
              <a:rPr lang="en-US"/>
              <a:t>Click to edit Master title style</a:t>
            </a:r>
            <a:endParaRPr lang="en-US" dirty="0"/>
          </a:p>
        </p:txBody>
      </p:sp>
      <p:sp>
        <p:nvSpPr>
          <p:cNvPr id="3" name="Subtitle 2"/>
          <p:cNvSpPr>
            <a:spLocks noGrp="1"/>
          </p:cNvSpPr>
          <p:nvPr>
            <p:ph type="subTitle" idx="1"/>
          </p:nvPr>
        </p:nvSpPr>
        <p:spPr>
          <a:xfrm>
            <a:off x="1335088" y="3968912"/>
            <a:ext cx="8010525" cy="1824404"/>
          </a:xfrm>
        </p:spPr>
        <p:txBody>
          <a:bodyPr/>
          <a:lstStyle>
            <a:lvl1pPr marL="0" indent="0" algn="ctr">
              <a:buNone/>
              <a:defRPr sz="2645"/>
            </a:lvl1pPr>
            <a:lvl2pPr marL="503789" indent="0" algn="ctr">
              <a:buNone/>
              <a:defRPr sz="2204"/>
            </a:lvl2pPr>
            <a:lvl3pPr marL="1007577" indent="0" algn="ctr">
              <a:buNone/>
              <a:defRPr sz="1983"/>
            </a:lvl3pPr>
            <a:lvl4pPr marL="1511366" indent="0" algn="ctr">
              <a:buNone/>
              <a:defRPr sz="1763"/>
            </a:lvl4pPr>
            <a:lvl5pPr marL="2015155" indent="0" algn="ctr">
              <a:buNone/>
              <a:defRPr sz="1763"/>
            </a:lvl5pPr>
            <a:lvl6pPr marL="2518943" indent="0" algn="ctr">
              <a:buNone/>
              <a:defRPr sz="1763"/>
            </a:lvl6pPr>
            <a:lvl7pPr marL="3022732" indent="0" algn="ctr">
              <a:buNone/>
              <a:defRPr sz="1763"/>
            </a:lvl7pPr>
            <a:lvl8pPr marL="3526521" indent="0" algn="ctr">
              <a:buNone/>
              <a:defRPr sz="1763"/>
            </a:lvl8pPr>
            <a:lvl9pPr marL="4030309" indent="0" algn="ctr">
              <a:buNone/>
              <a:defRPr sz="176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382F56-9DEF-45D4-8C22-2B79F325CC91}" type="datetimeFigureOut">
              <a:rPr lang="en-GB" smtClean="0"/>
              <a:t>04/11/2020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94061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382F56-9DEF-45D4-8C22-2B79F325CC91}" type="datetimeFigureOut">
              <a:rPr lang="en-GB" smtClean="0"/>
              <a:t>04/11/2020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778436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43376" y="402314"/>
            <a:ext cx="2303026" cy="640378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34299" y="402314"/>
            <a:ext cx="6775569" cy="64037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382F56-9DEF-45D4-8C22-2B79F325CC91}" type="datetimeFigureOut">
              <a:rPr lang="en-GB" smtClean="0"/>
              <a:t>04/11/2020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872278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42" name="Shape 42"/>
          <p:cNvSpPr>
            <a:spLocks noGrp="1"/>
          </p:cNvSpPr>
          <p:nvPr>
            <p:ph type="title"/>
          </p:nvPr>
        </p:nvSpPr>
        <p:spPr>
          <a:prstGeom prst="rect">
            <a:avLst/>
          </a:prstGeom>
        </p:spPr>
        <p:txBody>
          <a:bodyPr/>
          <a:lstStyle/>
          <a:p>
            <a:r>
              <a:t>Title Text</a:t>
            </a:r>
          </a:p>
        </p:txBody>
      </p:sp>
      <p:sp>
        <p:nvSpPr>
          <p:cNvPr id="44" name="Shape 44"/>
          <p:cNvSpPr>
            <a:spLocks noGrp="1"/>
          </p:cNvSpPr>
          <p:nvPr>
            <p:ph type="body" sz="quarter" idx="1"/>
          </p:nvPr>
        </p:nvSpPr>
        <p:spPr>
          <a:xfrm>
            <a:off x="729504" y="6057898"/>
            <a:ext cx="9221691" cy="1291012"/>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5" name="Shape 45"/>
          <p:cNvSpPr>
            <a:spLocks noGrp="1"/>
          </p:cNvSpPr>
          <p:nvPr>
            <p:ph type="body" sz="half" idx="13"/>
          </p:nvPr>
        </p:nvSpPr>
        <p:spPr>
          <a:xfrm>
            <a:off x="735061" y="1520190"/>
            <a:ext cx="4544024" cy="3996692"/>
          </a:xfrm>
          <a:prstGeom prst="rect">
            <a:avLst/>
          </a:prstGeom>
        </p:spPr>
        <p:txBody>
          <a:bodyPr/>
          <a:lstStyle/>
          <a:p>
            <a:endParaRPr/>
          </a:p>
        </p:txBody>
      </p:sp>
      <p:sp>
        <p:nvSpPr>
          <p:cNvPr id="46" name="Shape 46"/>
          <p:cNvSpPr>
            <a:spLocks noGrp="1"/>
          </p:cNvSpPr>
          <p:nvPr>
            <p:ph type="body" sz="half" idx="14"/>
          </p:nvPr>
        </p:nvSpPr>
        <p:spPr>
          <a:xfrm>
            <a:off x="5412730" y="1524000"/>
            <a:ext cx="4544023" cy="3996692"/>
          </a:xfrm>
          <a:prstGeom prst="rect">
            <a:avLst/>
          </a:prstGeom>
        </p:spPr>
        <p:txBody>
          <a:bodyPr/>
          <a:lstStyle/>
          <a:p>
            <a:endParaRPr/>
          </a:p>
        </p:txBody>
      </p:sp>
      <p:sp>
        <p:nvSpPr>
          <p:cNvPr id="47" name="Shape 47"/>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516134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r>
              <a:t>Title Text</a:t>
            </a:r>
          </a:p>
        </p:txBody>
      </p:sp>
      <p:sp>
        <p:nvSpPr>
          <p:cNvPr id="23" name="Shape 2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hape 2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3644033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382F56-9DEF-45D4-8C22-2B79F325CC91}" type="datetimeFigureOut">
              <a:rPr lang="en-GB" smtClean="0"/>
              <a:t>04/11/2020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552068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8736" y="1883879"/>
            <a:ext cx="9212104" cy="3143294"/>
          </a:xfrm>
        </p:spPr>
        <p:txBody>
          <a:bodyPr anchor="b"/>
          <a:lstStyle>
            <a:lvl1pPr>
              <a:defRPr sz="6611"/>
            </a:lvl1pPr>
          </a:lstStyle>
          <a:p>
            <a:r>
              <a:rPr lang="en-US"/>
              <a:t>Click to edit Master title style</a:t>
            </a:r>
            <a:endParaRPr lang="en-US" dirty="0"/>
          </a:p>
        </p:txBody>
      </p:sp>
      <p:sp>
        <p:nvSpPr>
          <p:cNvPr id="3" name="Text Placeholder 2"/>
          <p:cNvSpPr>
            <a:spLocks noGrp="1"/>
          </p:cNvSpPr>
          <p:nvPr>
            <p:ph type="body" idx="1"/>
          </p:nvPr>
        </p:nvSpPr>
        <p:spPr>
          <a:xfrm>
            <a:off x="728736" y="5056910"/>
            <a:ext cx="9212104" cy="1652984"/>
          </a:xfrm>
        </p:spPr>
        <p:txBody>
          <a:bodyPr/>
          <a:lstStyle>
            <a:lvl1pPr marL="0" indent="0">
              <a:buNone/>
              <a:defRPr sz="2645">
                <a:solidFill>
                  <a:schemeClr val="tx1"/>
                </a:solidFill>
              </a:defRPr>
            </a:lvl1pPr>
            <a:lvl2pPr marL="503789" indent="0">
              <a:buNone/>
              <a:defRPr sz="2204">
                <a:solidFill>
                  <a:schemeClr val="tx1">
                    <a:tint val="75000"/>
                  </a:schemeClr>
                </a:solidFill>
              </a:defRPr>
            </a:lvl2pPr>
            <a:lvl3pPr marL="1007577" indent="0">
              <a:buNone/>
              <a:defRPr sz="1983">
                <a:solidFill>
                  <a:schemeClr val="tx1">
                    <a:tint val="75000"/>
                  </a:schemeClr>
                </a:solidFill>
              </a:defRPr>
            </a:lvl3pPr>
            <a:lvl4pPr marL="1511366" indent="0">
              <a:buNone/>
              <a:defRPr sz="1763">
                <a:solidFill>
                  <a:schemeClr val="tx1">
                    <a:tint val="75000"/>
                  </a:schemeClr>
                </a:solidFill>
              </a:defRPr>
            </a:lvl4pPr>
            <a:lvl5pPr marL="2015155" indent="0">
              <a:buNone/>
              <a:defRPr sz="1763">
                <a:solidFill>
                  <a:schemeClr val="tx1">
                    <a:tint val="75000"/>
                  </a:schemeClr>
                </a:solidFill>
              </a:defRPr>
            </a:lvl5pPr>
            <a:lvl6pPr marL="2518943" indent="0">
              <a:buNone/>
              <a:defRPr sz="1763">
                <a:solidFill>
                  <a:schemeClr val="tx1">
                    <a:tint val="75000"/>
                  </a:schemeClr>
                </a:solidFill>
              </a:defRPr>
            </a:lvl6pPr>
            <a:lvl7pPr marL="3022732" indent="0">
              <a:buNone/>
              <a:defRPr sz="1763">
                <a:solidFill>
                  <a:schemeClr val="tx1">
                    <a:tint val="75000"/>
                  </a:schemeClr>
                </a:solidFill>
              </a:defRPr>
            </a:lvl7pPr>
            <a:lvl8pPr marL="3526521" indent="0">
              <a:buNone/>
              <a:defRPr sz="1763">
                <a:solidFill>
                  <a:schemeClr val="tx1">
                    <a:tint val="75000"/>
                  </a:schemeClr>
                </a:solidFill>
              </a:defRPr>
            </a:lvl8pPr>
            <a:lvl9pPr marL="4030309" indent="0">
              <a:buNone/>
              <a:defRPr sz="176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382F56-9DEF-45D4-8C22-2B79F325CC91}" type="datetimeFigureOut">
              <a:rPr lang="en-GB" smtClean="0"/>
              <a:t>04/11/2020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816726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4298" y="2011568"/>
            <a:ext cx="4539298" cy="47945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07104" y="2011568"/>
            <a:ext cx="4539298" cy="47945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382F56-9DEF-45D4-8C22-2B79F325CC91}" type="datetimeFigureOut">
              <a:rPr lang="en-GB" smtClean="0"/>
              <a:t>04/11/2020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316291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5689" y="402315"/>
            <a:ext cx="9212104" cy="1460574"/>
          </a:xfrm>
        </p:spPr>
        <p:txBody>
          <a:bodyPr/>
          <a:lstStyle/>
          <a:p>
            <a:r>
              <a:rPr lang="en-US"/>
              <a:t>Click to edit Master title style</a:t>
            </a:r>
            <a:endParaRPr lang="en-US" dirty="0"/>
          </a:p>
        </p:txBody>
      </p:sp>
      <p:sp>
        <p:nvSpPr>
          <p:cNvPr id="3" name="Text Placeholder 2"/>
          <p:cNvSpPr>
            <a:spLocks noGrp="1"/>
          </p:cNvSpPr>
          <p:nvPr>
            <p:ph type="body" idx="1"/>
          </p:nvPr>
        </p:nvSpPr>
        <p:spPr>
          <a:xfrm>
            <a:off x="735690" y="1852393"/>
            <a:ext cx="4518436" cy="907829"/>
          </a:xfrm>
        </p:spPr>
        <p:txBody>
          <a:bodyPr anchor="b"/>
          <a:lstStyle>
            <a:lvl1pPr marL="0" indent="0">
              <a:buNone/>
              <a:defRPr sz="2645" b="1"/>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US"/>
              <a:t>Click to edit Master text styles</a:t>
            </a:r>
          </a:p>
        </p:txBody>
      </p:sp>
      <p:sp>
        <p:nvSpPr>
          <p:cNvPr id="4" name="Content Placeholder 3"/>
          <p:cNvSpPr>
            <a:spLocks noGrp="1"/>
          </p:cNvSpPr>
          <p:nvPr>
            <p:ph sz="half" idx="2"/>
          </p:nvPr>
        </p:nvSpPr>
        <p:spPr>
          <a:xfrm>
            <a:off x="735690" y="2760222"/>
            <a:ext cx="4518436" cy="4059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07105" y="1852393"/>
            <a:ext cx="4540689" cy="907829"/>
          </a:xfrm>
        </p:spPr>
        <p:txBody>
          <a:bodyPr anchor="b"/>
          <a:lstStyle>
            <a:lvl1pPr marL="0" indent="0">
              <a:buNone/>
              <a:defRPr sz="2645" b="1"/>
            </a:lvl1pPr>
            <a:lvl2pPr marL="503789" indent="0">
              <a:buNone/>
              <a:defRPr sz="2204" b="1"/>
            </a:lvl2pPr>
            <a:lvl3pPr marL="1007577" indent="0">
              <a:buNone/>
              <a:defRPr sz="1983" b="1"/>
            </a:lvl3pPr>
            <a:lvl4pPr marL="1511366" indent="0">
              <a:buNone/>
              <a:defRPr sz="1763" b="1"/>
            </a:lvl4pPr>
            <a:lvl5pPr marL="2015155" indent="0">
              <a:buNone/>
              <a:defRPr sz="1763" b="1"/>
            </a:lvl5pPr>
            <a:lvl6pPr marL="2518943" indent="0">
              <a:buNone/>
              <a:defRPr sz="1763" b="1"/>
            </a:lvl6pPr>
            <a:lvl7pPr marL="3022732" indent="0">
              <a:buNone/>
              <a:defRPr sz="1763" b="1"/>
            </a:lvl7pPr>
            <a:lvl8pPr marL="3526521" indent="0">
              <a:buNone/>
              <a:defRPr sz="1763" b="1"/>
            </a:lvl8pPr>
            <a:lvl9pPr marL="4030309" indent="0">
              <a:buNone/>
              <a:defRPr sz="1763" b="1"/>
            </a:lvl9pPr>
          </a:lstStyle>
          <a:p>
            <a:pPr lvl="0"/>
            <a:r>
              <a:rPr lang="en-US"/>
              <a:t>Click to edit Master text styles</a:t>
            </a:r>
          </a:p>
        </p:txBody>
      </p:sp>
      <p:sp>
        <p:nvSpPr>
          <p:cNvPr id="6" name="Content Placeholder 5"/>
          <p:cNvSpPr>
            <a:spLocks noGrp="1"/>
          </p:cNvSpPr>
          <p:nvPr>
            <p:ph sz="quarter" idx="4"/>
          </p:nvPr>
        </p:nvSpPr>
        <p:spPr>
          <a:xfrm>
            <a:off x="5407105" y="2760222"/>
            <a:ext cx="4540689" cy="40598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382F56-9DEF-45D4-8C22-2B79F325CC91}" type="datetimeFigureOut">
              <a:rPr lang="en-GB" smtClean="0"/>
              <a:t>04/11/2020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940103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382F56-9DEF-45D4-8C22-2B79F325CC91}" type="datetimeFigureOut">
              <a:rPr lang="en-GB" smtClean="0"/>
              <a:t>04/11/2020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776237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382F56-9DEF-45D4-8C22-2B79F325CC91}" type="datetimeFigureOut">
              <a:rPr lang="en-GB" smtClean="0"/>
              <a:t>04/11/2020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210397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5689" y="503767"/>
            <a:ext cx="3444804" cy="1763183"/>
          </a:xfrm>
        </p:spPr>
        <p:txBody>
          <a:bodyPr anchor="b"/>
          <a:lstStyle>
            <a:lvl1pPr>
              <a:defRPr sz="3526"/>
            </a:lvl1pPr>
          </a:lstStyle>
          <a:p>
            <a:r>
              <a:rPr lang="en-US"/>
              <a:t>Click to edit Master title style</a:t>
            </a:r>
            <a:endParaRPr lang="en-US" dirty="0"/>
          </a:p>
        </p:txBody>
      </p:sp>
      <p:sp>
        <p:nvSpPr>
          <p:cNvPr id="3" name="Content Placeholder 2"/>
          <p:cNvSpPr>
            <a:spLocks noGrp="1"/>
          </p:cNvSpPr>
          <p:nvPr>
            <p:ph idx="1"/>
          </p:nvPr>
        </p:nvSpPr>
        <p:spPr>
          <a:xfrm>
            <a:off x="4540689" y="1087998"/>
            <a:ext cx="5407104" cy="5370013"/>
          </a:xfrm>
        </p:spPr>
        <p:txBody>
          <a:bodyPr/>
          <a:lstStyle>
            <a:lvl1pPr>
              <a:defRPr sz="3526"/>
            </a:lvl1pPr>
            <a:lvl2pPr>
              <a:defRPr sz="3085"/>
            </a:lvl2pPr>
            <a:lvl3pPr>
              <a:defRPr sz="2645"/>
            </a:lvl3pPr>
            <a:lvl4pPr>
              <a:defRPr sz="2204"/>
            </a:lvl4pPr>
            <a:lvl5pPr>
              <a:defRPr sz="2204"/>
            </a:lvl5pPr>
            <a:lvl6pPr>
              <a:defRPr sz="2204"/>
            </a:lvl6pPr>
            <a:lvl7pPr>
              <a:defRPr sz="2204"/>
            </a:lvl7pPr>
            <a:lvl8pPr>
              <a:defRPr sz="2204"/>
            </a:lvl8pPr>
            <a:lvl9pPr>
              <a:defRPr sz="22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35689" y="2266950"/>
            <a:ext cx="3444804" cy="4199805"/>
          </a:xfrm>
        </p:spPr>
        <p:txBody>
          <a:bodyPr/>
          <a:lstStyle>
            <a:lvl1pPr marL="0" indent="0">
              <a:buNone/>
              <a:defRPr sz="1763"/>
            </a:lvl1pPr>
            <a:lvl2pPr marL="503789" indent="0">
              <a:buNone/>
              <a:defRPr sz="1543"/>
            </a:lvl2pPr>
            <a:lvl3pPr marL="1007577" indent="0">
              <a:buNone/>
              <a:defRPr sz="1322"/>
            </a:lvl3pPr>
            <a:lvl4pPr marL="1511366" indent="0">
              <a:buNone/>
              <a:defRPr sz="1102"/>
            </a:lvl4pPr>
            <a:lvl5pPr marL="2015155" indent="0">
              <a:buNone/>
              <a:defRPr sz="1102"/>
            </a:lvl5pPr>
            <a:lvl6pPr marL="2518943" indent="0">
              <a:buNone/>
              <a:defRPr sz="1102"/>
            </a:lvl6pPr>
            <a:lvl7pPr marL="3022732" indent="0">
              <a:buNone/>
              <a:defRPr sz="1102"/>
            </a:lvl7pPr>
            <a:lvl8pPr marL="3526521" indent="0">
              <a:buNone/>
              <a:defRPr sz="1102"/>
            </a:lvl8pPr>
            <a:lvl9pPr marL="4030309"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B7382F56-9DEF-45D4-8C22-2B79F325CC91}" type="datetimeFigureOut">
              <a:rPr lang="en-GB" smtClean="0"/>
              <a:t>04/11/2020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89295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5689" y="503767"/>
            <a:ext cx="3444804" cy="1763183"/>
          </a:xfrm>
        </p:spPr>
        <p:txBody>
          <a:bodyPr anchor="b"/>
          <a:lstStyle>
            <a:lvl1pPr>
              <a:defRPr sz="3526"/>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0689" y="1087998"/>
            <a:ext cx="5407104" cy="5370013"/>
          </a:xfrm>
        </p:spPr>
        <p:txBody>
          <a:bodyPr anchor="t"/>
          <a:lstStyle>
            <a:lvl1pPr marL="0" indent="0">
              <a:buNone/>
              <a:defRPr sz="3526"/>
            </a:lvl1pPr>
            <a:lvl2pPr marL="503789" indent="0">
              <a:buNone/>
              <a:defRPr sz="3085"/>
            </a:lvl2pPr>
            <a:lvl3pPr marL="1007577" indent="0">
              <a:buNone/>
              <a:defRPr sz="2645"/>
            </a:lvl3pPr>
            <a:lvl4pPr marL="1511366" indent="0">
              <a:buNone/>
              <a:defRPr sz="2204"/>
            </a:lvl4pPr>
            <a:lvl5pPr marL="2015155" indent="0">
              <a:buNone/>
              <a:defRPr sz="2204"/>
            </a:lvl5pPr>
            <a:lvl6pPr marL="2518943" indent="0">
              <a:buNone/>
              <a:defRPr sz="2204"/>
            </a:lvl6pPr>
            <a:lvl7pPr marL="3022732" indent="0">
              <a:buNone/>
              <a:defRPr sz="2204"/>
            </a:lvl7pPr>
            <a:lvl8pPr marL="3526521" indent="0">
              <a:buNone/>
              <a:defRPr sz="2204"/>
            </a:lvl8pPr>
            <a:lvl9pPr marL="4030309" indent="0">
              <a:buNone/>
              <a:defRPr sz="2204"/>
            </a:lvl9pPr>
          </a:lstStyle>
          <a:p>
            <a:r>
              <a:rPr lang="en-US"/>
              <a:t>Click icon to add picture</a:t>
            </a:r>
            <a:endParaRPr lang="en-US" dirty="0"/>
          </a:p>
        </p:txBody>
      </p:sp>
      <p:sp>
        <p:nvSpPr>
          <p:cNvPr id="4" name="Text Placeholder 3"/>
          <p:cNvSpPr>
            <a:spLocks noGrp="1"/>
          </p:cNvSpPr>
          <p:nvPr>
            <p:ph type="body" sz="half" idx="2"/>
          </p:nvPr>
        </p:nvSpPr>
        <p:spPr>
          <a:xfrm>
            <a:off x="735689" y="2266950"/>
            <a:ext cx="3444804" cy="4199805"/>
          </a:xfrm>
        </p:spPr>
        <p:txBody>
          <a:bodyPr/>
          <a:lstStyle>
            <a:lvl1pPr marL="0" indent="0">
              <a:buNone/>
              <a:defRPr sz="1763"/>
            </a:lvl1pPr>
            <a:lvl2pPr marL="503789" indent="0">
              <a:buNone/>
              <a:defRPr sz="1543"/>
            </a:lvl2pPr>
            <a:lvl3pPr marL="1007577" indent="0">
              <a:buNone/>
              <a:defRPr sz="1322"/>
            </a:lvl3pPr>
            <a:lvl4pPr marL="1511366" indent="0">
              <a:buNone/>
              <a:defRPr sz="1102"/>
            </a:lvl4pPr>
            <a:lvl5pPr marL="2015155" indent="0">
              <a:buNone/>
              <a:defRPr sz="1102"/>
            </a:lvl5pPr>
            <a:lvl6pPr marL="2518943" indent="0">
              <a:buNone/>
              <a:defRPr sz="1102"/>
            </a:lvl6pPr>
            <a:lvl7pPr marL="3022732" indent="0">
              <a:buNone/>
              <a:defRPr sz="1102"/>
            </a:lvl7pPr>
            <a:lvl8pPr marL="3526521" indent="0">
              <a:buNone/>
              <a:defRPr sz="1102"/>
            </a:lvl8pPr>
            <a:lvl9pPr marL="4030309"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B7382F56-9DEF-45D4-8C22-2B79F325CC91}" type="datetimeFigureOut">
              <a:rPr lang="en-GB" smtClean="0"/>
              <a:t>04/11/2020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951241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4298" y="402315"/>
            <a:ext cx="9212104" cy="146057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4298" y="2011568"/>
            <a:ext cx="9212104" cy="47945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4298" y="7003758"/>
            <a:ext cx="2403158" cy="402314"/>
          </a:xfrm>
          <a:prstGeom prst="rect">
            <a:avLst/>
          </a:prstGeom>
        </p:spPr>
        <p:txBody>
          <a:bodyPr vert="horz" lIns="91440" tIns="45720" rIns="91440" bIns="45720" rtlCol="0" anchor="ctr"/>
          <a:lstStyle>
            <a:lvl1pPr algn="l">
              <a:defRPr sz="1322">
                <a:solidFill>
                  <a:schemeClr val="tx1">
                    <a:tint val="75000"/>
                  </a:schemeClr>
                </a:solidFill>
              </a:defRPr>
            </a:lvl1pPr>
          </a:lstStyle>
          <a:p>
            <a:fld id="{B7382F56-9DEF-45D4-8C22-2B79F325CC91}" type="datetimeFigureOut">
              <a:rPr lang="en-GB" smtClean="0"/>
              <a:t>04/11/2020</a:t>
            </a:fld>
            <a:endParaRPr lang="en-GB"/>
          </a:p>
        </p:txBody>
      </p:sp>
      <p:sp>
        <p:nvSpPr>
          <p:cNvPr id="5" name="Footer Placeholder 4"/>
          <p:cNvSpPr>
            <a:spLocks noGrp="1"/>
          </p:cNvSpPr>
          <p:nvPr>
            <p:ph type="ftr" sz="quarter" idx="3"/>
          </p:nvPr>
        </p:nvSpPr>
        <p:spPr>
          <a:xfrm>
            <a:off x="3537982" y="7003758"/>
            <a:ext cx="3604736" cy="402314"/>
          </a:xfrm>
          <a:prstGeom prst="rect">
            <a:avLst/>
          </a:prstGeom>
        </p:spPr>
        <p:txBody>
          <a:bodyPr vert="horz" lIns="91440" tIns="45720" rIns="91440" bIns="45720" rtlCol="0" anchor="ctr"/>
          <a:lstStyle>
            <a:lvl1pPr algn="ctr">
              <a:defRPr sz="1322">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7543244" y="7003758"/>
            <a:ext cx="2403158" cy="402314"/>
          </a:xfrm>
          <a:prstGeom prst="rect">
            <a:avLst/>
          </a:prstGeom>
        </p:spPr>
        <p:txBody>
          <a:bodyPr vert="horz" lIns="91440" tIns="45720" rIns="91440" bIns="45720" rtlCol="0" anchor="ctr"/>
          <a:lstStyle>
            <a:lvl1pPr algn="r">
              <a:defRPr sz="1322">
                <a:solidFill>
                  <a:schemeClr val="tx1">
                    <a:tint val="75000"/>
                  </a:schemeClr>
                </a:solidFill>
              </a:defRPr>
            </a:lvl1pPr>
          </a:lstStyle>
          <a:p>
            <a:fld id="{86CB4B4D-7CA3-9044-876B-883B54F8677D}" type="slidenum">
              <a:rPr lang="en-GB" smtClean="0"/>
              <a:t>‹#›</a:t>
            </a:fld>
            <a:endParaRPr lang="en-GB"/>
          </a:p>
        </p:txBody>
      </p:sp>
    </p:spTree>
    <p:extLst>
      <p:ext uri="{BB962C8B-B14F-4D97-AF65-F5344CB8AC3E}">
        <p14:creationId xmlns:p14="http://schemas.microsoft.com/office/powerpoint/2010/main" val="393033597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xStyles>
    <p:titleStyle>
      <a:lvl1pPr algn="l" defTabSz="1007577" rtl="0" eaLnBrk="1" latinLnBrk="0" hangingPunct="1">
        <a:lnSpc>
          <a:spcPct val="90000"/>
        </a:lnSpc>
        <a:spcBef>
          <a:spcPct val="0"/>
        </a:spcBef>
        <a:buNone/>
        <a:defRPr sz="4848" kern="1200">
          <a:solidFill>
            <a:schemeClr val="tx1"/>
          </a:solidFill>
          <a:latin typeface="+mj-lt"/>
          <a:ea typeface="+mj-ea"/>
          <a:cs typeface="+mj-cs"/>
        </a:defRPr>
      </a:lvl1pPr>
    </p:titleStyle>
    <p:bodyStyle>
      <a:lvl1pPr marL="251894" indent="-251894" algn="l" defTabSz="1007577" rtl="0" eaLnBrk="1" latinLnBrk="0" hangingPunct="1">
        <a:lnSpc>
          <a:spcPct val="90000"/>
        </a:lnSpc>
        <a:spcBef>
          <a:spcPts val="1102"/>
        </a:spcBef>
        <a:buFont typeface="Arial" panose="020B0604020202020204" pitchFamily="34" charset="0"/>
        <a:buChar char="•"/>
        <a:defRPr sz="3085" kern="1200">
          <a:solidFill>
            <a:schemeClr val="tx1"/>
          </a:solidFill>
          <a:latin typeface="+mn-lt"/>
          <a:ea typeface="+mn-ea"/>
          <a:cs typeface="+mn-cs"/>
        </a:defRPr>
      </a:lvl1pPr>
      <a:lvl2pPr marL="755683" indent="-251894" algn="l" defTabSz="1007577" rtl="0" eaLnBrk="1" latinLnBrk="0" hangingPunct="1">
        <a:lnSpc>
          <a:spcPct val="90000"/>
        </a:lnSpc>
        <a:spcBef>
          <a:spcPts val="551"/>
        </a:spcBef>
        <a:buFont typeface="Arial" panose="020B0604020202020204" pitchFamily="34" charset="0"/>
        <a:buChar char="•"/>
        <a:defRPr sz="2645" kern="1200">
          <a:solidFill>
            <a:schemeClr val="tx1"/>
          </a:solidFill>
          <a:latin typeface="+mn-lt"/>
          <a:ea typeface="+mn-ea"/>
          <a:cs typeface="+mn-cs"/>
        </a:defRPr>
      </a:lvl2pPr>
      <a:lvl3pPr marL="1259472" indent="-251894" algn="l" defTabSz="1007577" rtl="0" eaLnBrk="1" latinLnBrk="0" hangingPunct="1">
        <a:lnSpc>
          <a:spcPct val="90000"/>
        </a:lnSpc>
        <a:spcBef>
          <a:spcPts val="551"/>
        </a:spcBef>
        <a:buFont typeface="Arial" panose="020B0604020202020204" pitchFamily="34" charset="0"/>
        <a:buChar char="•"/>
        <a:defRPr sz="2204" kern="1200">
          <a:solidFill>
            <a:schemeClr val="tx1"/>
          </a:solidFill>
          <a:latin typeface="+mn-lt"/>
          <a:ea typeface="+mn-ea"/>
          <a:cs typeface="+mn-cs"/>
        </a:defRPr>
      </a:lvl3pPr>
      <a:lvl4pPr marL="1763260"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4pPr>
      <a:lvl5pPr marL="2267049"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5pPr>
      <a:lvl6pPr marL="2770838"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6pPr>
      <a:lvl7pPr marL="3274626"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7pPr>
      <a:lvl8pPr marL="3778415"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8pPr>
      <a:lvl9pPr marL="4282204" indent="-251894" algn="l" defTabSz="1007577" rtl="0" eaLnBrk="1" latinLnBrk="0" hangingPunct="1">
        <a:lnSpc>
          <a:spcPct val="90000"/>
        </a:lnSpc>
        <a:spcBef>
          <a:spcPts val="551"/>
        </a:spcBef>
        <a:buFont typeface="Arial" panose="020B0604020202020204" pitchFamily="34" charset="0"/>
        <a:buChar char="•"/>
        <a:defRPr sz="1983" kern="1200">
          <a:solidFill>
            <a:schemeClr val="tx1"/>
          </a:solidFill>
          <a:latin typeface="+mn-lt"/>
          <a:ea typeface="+mn-ea"/>
          <a:cs typeface="+mn-cs"/>
        </a:defRPr>
      </a:lvl9pPr>
    </p:bodyStyle>
    <p:otherStyle>
      <a:defPPr>
        <a:defRPr lang="en-US"/>
      </a:defPPr>
      <a:lvl1pPr marL="0" algn="l" defTabSz="1007577" rtl="0" eaLnBrk="1" latinLnBrk="0" hangingPunct="1">
        <a:defRPr sz="1983" kern="1200">
          <a:solidFill>
            <a:schemeClr val="tx1"/>
          </a:solidFill>
          <a:latin typeface="+mn-lt"/>
          <a:ea typeface="+mn-ea"/>
          <a:cs typeface="+mn-cs"/>
        </a:defRPr>
      </a:lvl1pPr>
      <a:lvl2pPr marL="503789" algn="l" defTabSz="1007577" rtl="0" eaLnBrk="1" latinLnBrk="0" hangingPunct="1">
        <a:defRPr sz="1983" kern="1200">
          <a:solidFill>
            <a:schemeClr val="tx1"/>
          </a:solidFill>
          <a:latin typeface="+mn-lt"/>
          <a:ea typeface="+mn-ea"/>
          <a:cs typeface="+mn-cs"/>
        </a:defRPr>
      </a:lvl2pPr>
      <a:lvl3pPr marL="1007577" algn="l" defTabSz="1007577" rtl="0" eaLnBrk="1" latinLnBrk="0" hangingPunct="1">
        <a:defRPr sz="1983" kern="1200">
          <a:solidFill>
            <a:schemeClr val="tx1"/>
          </a:solidFill>
          <a:latin typeface="+mn-lt"/>
          <a:ea typeface="+mn-ea"/>
          <a:cs typeface="+mn-cs"/>
        </a:defRPr>
      </a:lvl3pPr>
      <a:lvl4pPr marL="1511366" algn="l" defTabSz="1007577" rtl="0" eaLnBrk="1" latinLnBrk="0" hangingPunct="1">
        <a:defRPr sz="1983" kern="1200">
          <a:solidFill>
            <a:schemeClr val="tx1"/>
          </a:solidFill>
          <a:latin typeface="+mn-lt"/>
          <a:ea typeface="+mn-ea"/>
          <a:cs typeface="+mn-cs"/>
        </a:defRPr>
      </a:lvl4pPr>
      <a:lvl5pPr marL="2015155" algn="l" defTabSz="1007577" rtl="0" eaLnBrk="1" latinLnBrk="0" hangingPunct="1">
        <a:defRPr sz="1983" kern="1200">
          <a:solidFill>
            <a:schemeClr val="tx1"/>
          </a:solidFill>
          <a:latin typeface="+mn-lt"/>
          <a:ea typeface="+mn-ea"/>
          <a:cs typeface="+mn-cs"/>
        </a:defRPr>
      </a:lvl5pPr>
      <a:lvl6pPr marL="2518943" algn="l" defTabSz="1007577" rtl="0" eaLnBrk="1" latinLnBrk="0" hangingPunct="1">
        <a:defRPr sz="1983" kern="1200">
          <a:solidFill>
            <a:schemeClr val="tx1"/>
          </a:solidFill>
          <a:latin typeface="+mn-lt"/>
          <a:ea typeface="+mn-ea"/>
          <a:cs typeface="+mn-cs"/>
        </a:defRPr>
      </a:lvl6pPr>
      <a:lvl7pPr marL="3022732" algn="l" defTabSz="1007577" rtl="0" eaLnBrk="1" latinLnBrk="0" hangingPunct="1">
        <a:defRPr sz="1983" kern="1200">
          <a:solidFill>
            <a:schemeClr val="tx1"/>
          </a:solidFill>
          <a:latin typeface="+mn-lt"/>
          <a:ea typeface="+mn-ea"/>
          <a:cs typeface="+mn-cs"/>
        </a:defRPr>
      </a:lvl7pPr>
      <a:lvl8pPr marL="3526521" algn="l" defTabSz="1007577" rtl="0" eaLnBrk="1" latinLnBrk="0" hangingPunct="1">
        <a:defRPr sz="1983" kern="1200">
          <a:solidFill>
            <a:schemeClr val="tx1"/>
          </a:solidFill>
          <a:latin typeface="+mn-lt"/>
          <a:ea typeface="+mn-ea"/>
          <a:cs typeface="+mn-cs"/>
        </a:defRPr>
      </a:lvl8pPr>
      <a:lvl9pPr marL="4030309" algn="l" defTabSz="1007577" rtl="0" eaLnBrk="1" latinLnBrk="0" hangingPunct="1">
        <a:defRPr sz="198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bbc.co.uk/bitesize/tags/zh4wy9q/starting-secondary-school/1"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519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466" b="15626"/>
          <a:stretch/>
        </p:blipFill>
        <p:spPr>
          <a:xfrm>
            <a:off x="803869" y="576197"/>
            <a:ext cx="8841172" cy="6375748"/>
          </a:xfrm>
          <a:prstGeom prst="rect">
            <a:avLst/>
          </a:prstGeom>
        </p:spPr>
      </p:pic>
      <p:pic>
        <p:nvPicPr>
          <p:cNvPr id="5" name="Picture 4">
            <a:extLst>
              <a:ext uri="{FF2B5EF4-FFF2-40B4-BE49-F238E27FC236}">
                <a16:creationId xmlns:a16="http://schemas.microsoft.com/office/drawing/2014/main" id="{748EA8F2-D104-46AA-96E2-5116814DF9DE}"/>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72254" y="203809"/>
            <a:ext cx="10336192" cy="1135545"/>
          </a:xfrm>
          <a:prstGeom prst="rect">
            <a:avLst/>
          </a:prstGeom>
        </p:spPr>
      </p:pic>
    </p:spTree>
    <p:extLst>
      <p:ext uri="{BB962C8B-B14F-4D97-AF65-F5344CB8AC3E}">
        <p14:creationId xmlns:p14="http://schemas.microsoft.com/office/powerpoint/2010/main" val="1858549015"/>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F7ED4FD0-43A2-4A02-9693-DD7D0D263FB1}"/>
              </a:ext>
            </a:extLst>
          </p:cNvPr>
          <p:cNvSpPr/>
          <p:nvPr/>
        </p:nvSpPr>
        <p:spPr>
          <a:xfrm>
            <a:off x="172253" y="1339353"/>
            <a:ext cx="10336191" cy="790071"/>
          </a:xfrm>
          <a:prstGeom prst="roundRect">
            <a:avLst>
              <a:gd name="adj" fmla="val 50000"/>
            </a:avLst>
          </a:prstGeom>
          <a:solidFill>
            <a:srgbClr val="911813"/>
          </a:solidFill>
          <a:ln>
            <a:solidFill>
              <a:srgbClr val="9118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bg1"/>
                </a:solidFill>
              </a:rPr>
              <a:t>Go to </a:t>
            </a:r>
            <a:r>
              <a:rPr lang="en-GB" sz="4000" b="1" dirty="0" smtClean="0">
                <a:solidFill>
                  <a:schemeClr val="bg1"/>
                </a:solidFill>
              </a:rPr>
              <a:t>www.stepneyallsaints.school </a:t>
            </a:r>
            <a:r>
              <a:rPr lang="en-GB" sz="4000" b="1" dirty="0">
                <a:solidFill>
                  <a:schemeClr val="bg1"/>
                </a:solidFill>
              </a:rPr>
              <a:t>for details</a:t>
            </a:r>
          </a:p>
        </p:txBody>
      </p:sp>
      <p:pic>
        <p:nvPicPr>
          <p:cNvPr id="1026" name="Picture 2" descr="TYPO COMICS Bo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53" y="221778"/>
            <a:ext cx="10336191" cy="1012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328844"/>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p:cNvSpPr>
          <p:nvPr>
            <p:ph type="body" sz="quarter" idx="1"/>
          </p:nvPr>
        </p:nvSpPr>
        <p:spPr>
          <a:xfrm>
            <a:off x="172255" y="2190376"/>
            <a:ext cx="10336191" cy="4255313"/>
          </a:xfrm>
          <a:prstGeom prst="rect">
            <a:avLst/>
          </a:prstGeom>
          <a:extLst>
            <a:ext uri="{C572A759-6A51-4108-AA02-DFA0A04FC94B}">
              <ma14:wrappingTextBoxFlag xmlns="" xmlns:ma14="http://schemas.microsoft.com/office/mac/drawingml/2011/main" val="1"/>
            </a:ext>
          </a:extLst>
        </p:spPr>
        <p:txBody>
          <a:bodyPr numCol="2" spcCol="216000">
            <a:noAutofit/>
          </a:bodyPr>
          <a:lstStyle/>
          <a:p>
            <a:pPr marL="457200" indent="-457200" defTabSz="675321">
              <a:lnSpc>
                <a:spcPct val="100000"/>
              </a:lnSpc>
              <a:spcBef>
                <a:spcPts val="700"/>
              </a:spcBef>
              <a:buFont typeface="+mj-lt"/>
              <a:buAutoNum type="alphaUcPeriod"/>
              <a:defRPr sz="1474"/>
            </a:pPr>
            <a:r>
              <a:rPr sz="2400" dirty="0">
                <a:solidFill>
                  <a:schemeClr val="tx1"/>
                </a:solidFill>
              </a:rPr>
              <a:t>Learn your route to school</a:t>
            </a:r>
          </a:p>
          <a:p>
            <a:pPr marL="457200" indent="-457200" defTabSz="675321">
              <a:lnSpc>
                <a:spcPct val="100000"/>
              </a:lnSpc>
              <a:spcBef>
                <a:spcPts val="700"/>
              </a:spcBef>
              <a:buFont typeface="+mj-lt"/>
              <a:buAutoNum type="alphaUcPeriod"/>
              <a:defRPr sz="1474"/>
            </a:pPr>
            <a:r>
              <a:rPr sz="2400" dirty="0">
                <a:solidFill>
                  <a:schemeClr val="tx1"/>
                </a:solidFill>
              </a:rPr>
              <a:t>Find out who you can speak to in school if you’re finding it difficult</a:t>
            </a:r>
          </a:p>
          <a:p>
            <a:pPr marL="457200" indent="-457200" defTabSz="675321">
              <a:lnSpc>
                <a:spcPct val="100000"/>
              </a:lnSpc>
              <a:spcBef>
                <a:spcPts val="700"/>
              </a:spcBef>
              <a:buFont typeface="+mj-lt"/>
              <a:buAutoNum type="alphaUcPeriod"/>
              <a:defRPr sz="1474"/>
            </a:pPr>
            <a:r>
              <a:rPr sz="2400" dirty="0">
                <a:solidFill>
                  <a:schemeClr val="tx1"/>
                </a:solidFill>
              </a:rPr>
              <a:t>Write the names of your teachers on your timetable</a:t>
            </a:r>
          </a:p>
          <a:p>
            <a:pPr marL="457200" indent="-457200" defTabSz="675321">
              <a:lnSpc>
                <a:spcPct val="100000"/>
              </a:lnSpc>
              <a:spcBef>
                <a:spcPts val="700"/>
              </a:spcBef>
              <a:buFont typeface="+mj-lt"/>
              <a:buAutoNum type="alphaUcPeriod"/>
              <a:defRPr sz="1474"/>
            </a:pPr>
            <a:r>
              <a:rPr sz="2400" dirty="0">
                <a:solidFill>
                  <a:schemeClr val="tx1"/>
                </a:solidFill>
              </a:rPr>
              <a:t>Take your time getting to know people</a:t>
            </a:r>
          </a:p>
          <a:p>
            <a:pPr marL="457200" indent="-457200" defTabSz="675321">
              <a:lnSpc>
                <a:spcPct val="100000"/>
              </a:lnSpc>
              <a:spcBef>
                <a:spcPts val="700"/>
              </a:spcBef>
              <a:buFont typeface="+mj-lt"/>
              <a:buAutoNum type="alphaUcPeriod"/>
              <a:defRPr sz="1474"/>
            </a:pPr>
            <a:r>
              <a:rPr sz="2400" dirty="0">
                <a:solidFill>
                  <a:schemeClr val="tx1"/>
                </a:solidFill>
              </a:rPr>
              <a:t>Ask teachers for help if you are finding the work difficult</a:t>
            </a:r>
          </a:p>
          <a:p>
            <a:pPr marL="457200" indent="-457200" defTabSz="675321">
              <a:lnSpc>
                <a:spcPct val="100000"/>
              </a:lnSpc>
              <a:spcBef>
                <a:spcPts val="700"/>
              </a:spcBef>
              <a:buFont typeface="+mj-lt"/>
              <a:buAutoNum type="alphaUcPeriod"/>
              <a:defRPr sz="1474"/>
            </a:pPr>
            <a:r>
              <a:rPr sz="2400" dirty="0">
                <a:solidFill>
                  <a:schemeClr val="tx1"/>
                </a:solidFill>
              </a:rPr>
              <a:t>Keep a school map in your pocket</a:t>
            </a:r>
          </a:p>
          <a:p>
            <a:pPr marL="457200" indent="-457200" defTabSz="675321">
              <a:lnSpc>
                <a:spcPct val="100000"/>
              </a:lnSpc>
              <a:spcBef>
                <a:spcPts val="700"/>
              </a:spcBef>
              <a:buFont typeface="+mj-lt"/>
              <a:buAutoNum type="alphaUcPeriod"/>
              <a:defRPr sz="1474"/>
            </a:pPr>
            <a:r>
              <a:rPr sz="2400" dirty="0">
                <a:solidFill>
                  <a:schemeClr val="tx1"/>
                </a:solidFill>
              </a:rPr>
              <a:t>Learn the school rules</a:t>
            </a:r>
            <a:endParaRPr lang="en-GB" sz="2400" dirty="0">
              <a:solidFill>
                <a:schemeClr val="tx1"/>
              </a:solidFill>
            </a:endParaRPr>
          </a:p>
          <a:p>
            <a:pPr marL="457200" indent="-457200" defTabSz="675321">
              <a:lnSpc>
                <a:spcPct val="100000"/>
              </a:lnSpc>
              <a:spcBef>
                <a:spcPts val="700"/>
              </a:spcBef>
              <a:buFont typeface="+mj-lt"/>
              <a:buAutoNum type="alphaUcPeriod"/>
              <a:defRPr sz="1474"/>
            </a:pPr>
            <a:r>
              <a:rPr lang="en-GB" sz="2400" dirty="0">
                <a:solidFill>
                  <a:schemeClr val="tx1"/>
                </a:solidFill>
              </a:rPr>
              <a:t>Make a homework timetable</a:t>
            </a:r>
          </a:p>
          <a:p>
            <a:pPr marL="457200" indent="-457200" defTabSz="675321">
              <a:lnSpc>
                <a:spcPct val="100000"/>
              </a:lnSpc>
              <a:spcBef>
                <a:spcPts val="700"/>
              </a:spcBef>
              <a:buFont typeface="+mj-lt"/>
              <a:buAutoNum type="alphaUcPeriod"/>
              <a:defRPr sz="1474"/>
            </a:pPr>
            <a:r>
              <a:rPr sz="2400" dirty="0">
                <a:solidFill>
                  <a:schemeClr val="tx1"/>
                </a:solidFill>
              </a:rPr>
              <a:t>Ask someone you trust to do the journey to school with you </a:t>
            </a:r>
            <a:br>
              <a:rPr sz="2400" dirty="0">
                <a:solidFill>
                  <a:schemeClr val="tx1"/>
                </a:solidFill>
              </a:rPr>
            </a:br>
            <a:r>
              <a:rPr sz="2400" dirty="0">
                <a:solidFill>
                  <a:schemeClr val="tx1"/>
                </a:solidFill>
              </a:rPr>
              <a:t>before doing it alone</a:t>
            </a:r>
          </a:p>
          <a:p>
            <a:pPr marL="457200" indent="-457200" defTabSz="675321">
              <a:lnSpc>
                <a:spcPct val="100000"/>
              </a:lnSpc>
              <a:spcBef>
                <a:spcPts val="700"/>
              </a:spcBef>
              <a:buFont typeface="+mj-lt"/>
              <a:buAutoNum type="alphaUcPeriod"/>
              <a:defRPr sz="1474"/>
            </a:pPr>
            <a:r>
              <a:rPr sz="2400" dirty="0">
                <a:solidFill>
                  <a:schemeClr val="tx1"/>
                </a:solidFill>
              </a:rPr>
              <a:t>Talk to an adult at home about your worries</a:t>
            </a:r>
          </a:p>
          <a:p>
            <a:pPr marL="457200" indent="-457200" defTabSz="675321">
              <a:lnSpc>
                <a:spcPct val="100000"/>
              </a:lnSpc>
              <a:spcBef>
                <a:spcPts val="700"/>
              </a:spcBef>
              <a:buFont typeface="+mj-lt"/>
              <a:buAutoNum type="alphaUcPeriod"/>
              <a:defRPr sz="1474"/>
            </a:pPr>
            <a:r>
              <a:rPr sz="2400" dirty="0">
                <a:solidFill>
                  <a:schemeClr val="tx1"/>
                </a:solidFill>
              </a:rPr>
              <a:t>Make a photo album of all your friends at primary school</a:t>
            </a:r>
          </a:p>
          <a:p>
            <a:pPr marL="457200" indent="-457200" defTabSz="675321">
              <a:lnSpc>
                <a:spcPct val="100000"/>
              </a:lnSpc>
              <a:spcBef>
                <a:spcPts val="700"/>
              </a:spcBef>
              <a:buFont typeface="+mj-lt"/>
              <a:buAutoNum type="alphaUcPeriod"/>
              <a:defRPr sz="1474"/>
            </a:pPr>
            <a:r>
              <a:rPr sz="2400" dirty="0">
                <a:solidFill>
                  <a:schemeClr val="tx1"/>
                </a:solidFill>
              </a:rPr>
              <a:t>Remember what you are good at</a:t>
            </a:r>
          </a:p>
          <a:p>
            <a:pPr marL="457200" indent="-457200" defTabSz="675321">
              <a:lnSpc>
                <a:spcPct val="100000"/>
              </a:lnSpc>
              <a:spcBef>
                <a:spcPts val="700"/>
              </a:spcBef>
              <a:buFont typeface="+mj-lt"/>
              <a:buAutoNum type="alphaUcPeriod"/>
              <a:defRPr sz="1474"/>
            </a:pPr>
            <a:r>
              <a:rPr sz="2400" dirty="0">
                <a:solidFill>
                  <a:schemeClr val="tx1"/>
                </a:solidFill>
              </a:rPr>
              <a:t>Find out when and where school </a:t>
            </a:r>
            <a:r>
              <a:rPr lang="en-GB" sz="2400" dirty="0">
                <a:solidFill>
                  <a:schemeClr val="tx1"/>
                </a:solidFill>
              </a:rPr>
              <a:t/>
            </a:r>
            <a:br>
              <a:rPr lang="en-GB" sz="2400" dirty="0">
                <a:solidFill>
                  <a:schemeClr val="tx1"/>
                </a:solidFill>
              </a:rPr>
            </a:br>
            <a:r>
              <a:rPr sz="2400" dirty="0">
                <a:solidFill>
                  <a:schemeClr val="tx1"/>
                </a:solidFill>
              </a:rPr>
              <a:t>clubs run</a:t>
            </a:r>
          </a:p>
          <a:p>
            <a:pPr marL="457200" indent="-457200" defTabSz="675321">
              <a:lnSpc>
                <a:spcPct val="100000"/>
              </a:lnSpc>
              <a:spcBef>
                <a:spcPts val="700"/>
              </a:spcBef>
              <a:buFont typeface="+mj-lt"/>
              <a:buAutoNum type="alphaUcPeriod"/>
              <a:defRPr sz="1474"/>
            </a:pPr>
            <a:r>
              <a:rPr sz="2400" dirty="0">
                <a:solidFill>
                  <a:schemeClr val="tx1"/>
                </a:solidFill>
              </a:rPr>
              <a:t>Think positively (I can do this!)</a:t>
            </a:r>
          </a:p>
        </p:txBody>
      </p:sp>
      <p:pic>
        <p:nvPicPr>
          <p:cNvPr id="9" name="Picture 8">
            <a:extLst>
              <a:ext uri="{FF2B5EF4-FFF2-40B4-BE49-F238E27FC236}">
                <a16:creationId xmlns:a16="http://schemas.microsoft.com/office/drawing/2014/main" id="{6DE8F62B-A8BA-4419-8C12-FA4A80504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54" y="203809"/>
            <a:ext cx="10336192" cy="1135545"/>
          </a:xfrm>
          <a:prstGeom prst="rect">
            <a:avLst/>
          </a:prstGeom>
        </p:spPr>
      </p:pic>
      <p:pic>
        <p:nvPicPr>
          <p:cNvPr id="6" name="Picture 5" descr="A picture containing sitting, computer, laptop, drawing&#10;&#10;Description automatically generated">
            <a:extLst>
              <a:ext uri="{FF2B5EF4-FFF2-40B4-BE49-F238E27FC236}">
                <a16:creationId xmlns:a16="http://schemas.microsoft.com/office/drawing/2014/main" id="{1CFB9062-DBC6-4EB8-90F9-8CB0E26AB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9464" y="1619153"/>
            <a:ext cx="2999209" cy="696160"/>
          </a:xfrm>
          <a:prstGeom prst="rect">
            <a:avLst/>
          </a:prstGeom>
        </p:spPr>
      </p:pic>
      <p:sp>
        <p:nvSpPr>
          <p:cNvPr id="12" name="Rectangle: Rounded Corners 11">
            <a:extLst>
              <a:ext uri="{FF2B5EF4-FFF2-40B4-BE49-F238E27FC236}">
                <a16:creationId xmlns:a16="http://schemas.microsoft.com/office/drawing/2014/main" id="{D18C67BF-7EEF-4599-8C1C-34E9F0FE3D64}"/>
              </a:ext>
            </a:extLst>
          </p:cNvPr>
          <p:cNvSpPr/>
          <p:nvPr/>
        </p:nvSpPr>
        <p:spPr>
          <a:xfrm>
            <a:off x="125954" y="1422383"/>
            <a:ext cx="10336190" cy="5985413"/>
          </a:xfrm>
          <a:custGeom>
            <a:avLst/>
            <a:gdLst>
              <a:gd name="connsiteX0" fmla="*/ 0 w 10336190"/>
              <a:gd name="connsiteY0" fmla="*/ 289993 h 5985413"/>
              <a:gd name="connsiteX1" fmla="*/ 289993 w 10336190"/>
              <a:gd name="connsiteY1" fmla="*/ 0 h 5985413"/>
              <a:gd name="connsiteX2" fmla="*/ 10046197 w 10336190"/>
              <a:gd name="connsiteY2" fmla="*/ 0 h 5985413"/>
              <a:gd name="connsiteX3" fmla="*/ 10336190 w 10336190"/>
              <a:gd name="connsiteY3" fmla="*/ 289993 h 5985413"/>
              <a:gd name="connsiteX4" fmla="*/ 10336190 w 10336190"/>
              <a:gd name="connsiteY4" fmla="*/ 5695420 h 5985413"/>
              <a:gd name="connsiteX5" fmla="*/ 10046197 w 10336190"/>
              <a:gd name="connsiteY5" fmla="*/ 5985413 h 5985413"/>
              <a:gd name="connsiteX6" fmla="*/ 289993 w 10336190"/>
              <a:gd name="connsiteY6" fmla="*/ 5985413 h 5985413"/>
              <a:gd name="connsiteX7" fmla="*/ 0 w 10336190"/>
              <a:gd name="connsiteY7" fmla="*/ 5695420 h 5985413"/>
              <a:gd name="connsiteX8" fmla="*/ 0 w 10336190"/>
              <a:gd name="connsiteY8" fmla="*/ 289993 h 5985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6190" h="5985413" extrusionOk="0">
                <a:moveTo>
                  <a:pt x="0" y="289993"/>
                </a:moveTo>
                <a:cubicBezTo>
                  <a:pt x="-18902" y="128549"/>
                  <a:pt x="130897" y="31541"/>
                  <a:pt x="289993" y="0"/>
                </a:cubicBezTo>
                <a:cubicBezTo>
                  <a:pt x="4532205" y="9706"/>
                  <a:pt x="7698801" y="-138108"/>
                  <a:pt x="10046197" y="0"/>
                </a:cubicBezTo>
                <a:cubicBezTo>
                  <a:pt x="10200893" y="-6643"/>
                  <a:pt x="10315178" y="132454"/>
                  <a:pt x="10336190" y="289993"/>
                </a:cubicBezTo>
                <a:cubicBezTo>
                  <a:pt x="10365091" y="1954418"/>
                  <a:pt x="10350727" y="4933945"/>
                  <a:pt x="10336190" y="5695420"/>
                </a:cubicBezTo>
                <a:cubicBezTo>
                  <a:pt x="10332752" y="5865920"/>
                  <a:pt x="10218675" y="5990251"/>
                  <a:pt x="10046197" y="5985413"/>
                </a:cubicBezTo>
                <a:cubicBezTo>
                  <a:pt x="6856056" y="6106942"/>
                  <a:pt x="4019308" y="6023264"/>
                  <a:pt x="289993" y="5985413"/>
                </a:cubicBezTo>
                <a:cubicBezTo>
                  <a:pt x="148681" y="5961312"/>
                  <a:pt x="25190" y="5856550"/>
                  <a:pt x="0" y="5695420"/>
                </a:cubicBezTo>
                <a:cubicBezTo>
                  <a:pt x="154791" y="3130249"/>
                  <a:pt x="-62702" y="1211530"/>
                  <a:pt x="0" y="289993"/>
                </a:cubicBezTo>
                <a:close/>
              </a:path>
            </a:pathLst>
          </a:custGeom>
          <a:noFill/>
          <a:ln w="76200">
            <a:solidFill>
              <a:schemeClr val="tx1"/>
            </a:solidFill>
            <a:extLst>
              <a:ext uri="{C807C97D-BFC1-408E-A445-0C87EB9F89A2}">
                <ask:lineSketchStyleProps xmlns="" xmlns:ask="http://schemas.microsoft.com/office/drawing/2018/sketchyshapes" sd="1900025791">
                  <a:prstGeom prst="roundRect">
                    <a:avLst>
                      <a:gd name="adj" fmla="val 484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HANGES video part 4">
            <a:hlinkClick r:id="" action="ppaction://media"/>
            <a:extLst>
              <a:ext uri="{FF2B5EF4-FFF2-40B4-BE49-F238E27FC236}">
                <a16:creationId xmlns:a16="http://schemas.microsoft.com/office/drawing/2014/main" id="{6FAAD88C-E938-49CA-A474-96F1D28B98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1625" y="0"/>
            <a:ext cx="10075863" cy="7556500"/>
          </a:xfrm>
          <a:prstGeom prst="rect">
            <a:avLst/>
          </a:prstGeom>
        </p:spPr>
      </p:pic>
    </p:spTree>
    <p:extLst>
      <p:ext uri="{BB962C8B-B14F-4D97-AF65-F5344CB8AC3E}">
        <p14:creationId xmlns:p14="http://schemas.microsoft.com/office/powerpoint/2010/main" val="9830426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p:nvPr/>
        </p:nvSpPr>
        <p:spPr>
          <a:xfrm>
            <a:off x="2884856" y="490615"/>
            <a:ext cx="4943441" cy="1011304"/>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24" name="Shape 124"/>
          <p:cNvSpPr/>
          <p:nvPr/>
        </p:nvSpPr>
        <p:spPr>
          <a:xfrm>
            <a:off x="-2" y="957196"/>
            <a:ext cx="9879501" cy="6883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3900">
                <a:solidFill>
                  <a:srgbClr val="FFFFFF"/>
                </a:solidFill>
                <a:latin typeface="Lato Heavy"/>
                <a:ea typeface="Lato Heavy"/>
                <a:cs typeface="Lato Heavy"/>
                <a:sym typeface="Lato Heavy"/>
              </a:defRPr>
            </a:lvl1pPr>
          </a:lstStyle>
          <a:p>
            <a:r>
              <a:rPr lang="en-GB" dirty="0"/>
              <a:t>HANDY ADVICE!: HANDS</a:t>
            </a:r>
            <a:endParaRPr dirty="0"/>
          </a:p>
        </p:txBody>
      </p:sp>
      <p:pic>
        <p:nvPicPr>
          <p:cNvPr id="10" name="Picture 9">
            <a:extLst>
              <a:ext uri="{FF2B5EF4-FFF2-40B4-BE49-F238E27FC236}">
                <a16:creationId xmlns:a16="http://schemas.microsoft.com/office/drawing/2014/main" id="{BD3CD982-C005-49B5-8B3B-A6E4DF972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54" y="203809"/>
            <a:ext cx="10336192" cy="1135545"/>
          </a:xfrm>
          <a:prstGeom prst="rect">
            <a:avLst/>
          </a:prstGeom>
        </p:spPr>
      </p:pic>
      <p:sp>
        <p:nvSpPr>
          <p:cNvPr id="2" name="Rectangle 1">
            <a:extLst>
              <a:ext uri="{FF2B5EF4-FFF2-40B4-BE49-F238E27FC236}">
                <a16:creationId xmlns:a16="http://schemas.microsoft.com/office/drawing/2014/main" id="{8774E613-6DBC-4460-B756-F9AA781D696E}"/>
              </a:ext>
            </a:extLst>
          </p:cNvPr>
          <p:cNvSpPr/>
          <p:nvPr/>
        </p:nvSpPr>
        <p:spPr>
          <a:xfrm>
            <a:off x="214681" y="1645334"/>
            <a:ext cx="4808732" cy="5078313"/>
          </a:xfrm>
          <a:prstGeom prst="rect">
            <a:avLst/>
          </a:prstGeom>
        </p:spPr>
        <p:txBody>
          <a:bodyPr wrap="square">
            <a:spAutoFit/>
          </a:bodyPr>
          <a:lstStyle/>
          <a:p>
            <a:pPr>
              <a:spcAft>
                <a:spcPts val="0"/>
              </a:spcAft>
            </a:pPr>
            <a:r>
              <a:rPr lang="en-GB" sz="5400" dirty="0">
                <a:latin typeface="Calibri" panose="020F0502020204030204" pitchFamily="34" charset="0"/>
                <a:ea typeface="Calibri" panose="020F0502020204030204" pitchFamily="34" charset="0"/>
                <a:cs typeface="Calibri" panose="020F0502020204030204" pitchFamily="34" charset="0"/>
              </a:rPr>
              <a:t>What </a:t>
            </a:r>
            <a:r>
              <a:rPr lang="en-GB" sz="5400" b="1" u="sng" dirty="0">
                <a:latin typeface="Calibri" panose="020F0502020204030204" pitchFamily="34" charset="0"/>
                <a:ea typeface="Calibri" panose="020F0502020204030204" pitchFamily="34" charset="0"/>
                <a:cs typeface="Calibri" panose="020F0502020204030204" pitchFamily="34" charset="0"/>
              </a:rPr>
              <a:t>actions</a:t>
            </a:r>
            <a:r>
              <a:rPr lang="en-GB" sz="5400" dirty="0">
                <a:latin typeface="Calibri" panose="020F0502020204030204" pitchFamily="34" charset="0"/>
                <a:ea typeface="Calibri" panose="020F0502020204030204" pitchFamily="34" charset="0"/>
                <a:cs typeface="Calibri" panose="020F0502020204030204" pitchFamily="34" charset="0"/>
              </a:rPr>
              <a:t> can pupils take to manage the changes in secondary school? </a:t>
            </a:r>
            <a:endParaRPr lang="en-GB" sz="5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group of people standing in front of a building&#10;&#10;Description automatically generated">
            <a:extLst>
              <a:ext uri="{FF2B5EF4-FFF2-40B4-BE49-F238E27FC236}">
                <a16:creationId xmlns:a16="http://schemas.microsoft.com/office/drawing/2014/main" id="{9C63722F-2852-4C74-A8EF-C011BC8637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9748" y="1933496"/>
            <a:ext cx="5320311" cy="4790151"/>
          </a:xfrm>
          <a:prstGeom prst="rect">
            <a:avLst/>
          </a:prstGeom>
        </p:spPr>
      </p:pic>
    </p:spTree>
    <p:extLst>
      <p:ext uri="{BB962C8B-B14F-4D97-AF65-F5344CB8AC3E}">
        <p14:creationId xmlns:p14="http://schemas.microsoft.com/office/powerpoint/2010/main" val="3665987563"/>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696B6F02-686E-5B49-AAF5-DD4C3839341D}"/>
              </a:ext>
            </a:extLst>
          </p:cNvPr>
          <p:cNvGrpSpPr/>
          <p:nvPr/>
        </p:nvGrpSpPr>
        <p:grpSpPr>
          <a:xfrm>
            <a:off x="617998" y="5903828"/>
            <a:ext cx="9433129" cy="1201229"/>
            <a:chOff x="712373" y="5994139"/>
            <a:chExt cx="9433129" cy="1201229"/>
          </a:xfrm>
        </p:grpSpPr>
        <p:sp>
          <p:nvSpPr>
            <p:cNvPr id="39" name="Shape 79">
              <a:extLst>
                <a:ext uri="{FF2B5EF4-FFF2-40B4-BE49-F238E27FC236}">
                  <a16:creationId xmlns:a16="http://schemas.microsoft.com/office/drawing/2014/main" id="{31B647AC-392A-5F4C-B695-7A4456D8FDAD}"/>
                </a:ext>
              </a:extLst>
            </p:cNvPr>
            <p:cNvSpPr/>
            <p:nvPr/>
          </p:nvSpPr>
          <p:spPr>
            <a:xfrm>
              <a:off x="6179430" y="6862629"/>
              <a:ext cx="3966072" cy="332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a:defRPr sz="1600" b="1">
                  <a:latin typeface="Lato"/>
                  <a:ea typeface="Lato"/>
                  <a:cs typeface="Lato"/>
                  <a:sym typeface="Lato"/>
                </a:defRPr>
              </a:lvl1pPr>
            </a:lstStyle>
            <a:p>
              <a:r>
                <a:t>EXTREMELY CONFIDENT</a:t>
              </a:r>
            </a:p>
          </p:txBody>
        </p:sp>
        <p:sp>
          <p:nvSpPr>
            <p:cNvPr id="40" name="Shape 80">
              <a:extLst>
                <a:ext uri="{FF2B5EF4-FFF2-40B4-BE49-F238E27FC236}">
                  <a16:creationId xmlns:a16="http://schemas.microsoft.com/office/drawing/2014/main" id="{F51BAA8A-5F09-084A-BCB4-AE2100E7148E}"/>
                </a:ext>
              </a:extLst>
            </p:cNvPr>
            <p:cNvSpPr/>
            <p:nvPr/>
          </p:nvSpPr>
          <p:spPr>
            <a:xfrm>
              <a:off x="724924" y="6862629"/>
              <a:ext cx="3966074" cy="332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600" b="1">
                  <a:latin typeface="Lato"/>
                  <a:ea typeface="Lato"/>
                  <a:cs typeface="Lato"/>
                  <a:sym typeface="Lato"/>
                </a:defRPr>
              </a:lvl1pPr>
            </a:lstStyle>
            <a:p>
              <a:r>
                <a:rPr dirty="0"/>
                <a:t>NOT CONFIDENT</a:t>
              </a:r>
            </a:p>
          </p:txBody>
        </p:sp>
        <p:sp>
          <p:nvSpPr>
            <p:cNvPr id="41" name="Shape 81">
              <a:extLst>
                <a:ext uri="{FF2B5EF4-FFF2-40B4-BE49-F238E27FC236}">
                  <a16:creationId xmlns:a16="http://schemas.microsoft.com/office/drawing/2014/main" id="{48C8F641-B03D-4643-BF74-BADB8EC367DA}"/>
                </a:ext>
              </a:extLst>
            </p:cNvPr>
            <p:cNvSpPr/>
            <p:nvPr/>
          </p:nvSpPr>
          <p:spPr>
            <a:xfrm>
              <a:off x="1377538" y="6393743"/>
              <a:ext cx="8063346" cy="45720"/>
            </a:xfrm>
            <a:prstGeom prst="rect">
              <a:avLst/>
            </a:prstGeom>
            <a:solidFill>
              <a:srgbClr val="000000"/>
            </a:solidFill>
            <a:ln w="12700">
              <a:miter lim="400000"/>
            </a:ln>
          </p:spPr>
          <p:txBody>
            <a:bodyPr lIns="45718" tIns="45718" rIns="45718" bIns="45718" anchor="ctr"/>
            <a:lstStyle/>
            <a:p>
              <a:pPr algn="ctr"/>
              <a:endParaRPr/>
            </a:p>
          </p:txBody>
        </p:sp>
        <p:sp>
          <p:nvSpPr>
            <p:cNvPr id="42" name="Shape 82">
              <a:extLst>
                <a:ext uri="{FF2B5EF4-FFF2-40B4-BE49-F238E27FC236}">
                  <a16:creationId xmlns:a16="http://schemas.microsoft.com/office/drawing/2014/main" id="{38FCCF11-2057-A344-92FF-04CB8C5FAF09}"/>
                </a:ext>
              </a:extLst>
            </p:cNvPr>
            <p:cNvSpPr/>
            <p:nvPr/>
          </p:nvSpPr>
          <p:spPr>
            <a:xfrm>
              <a:off x="9325419" y="5994139"/>
              <a:ext cx="771899" cy="771899"/>
            </a:xfrm>
            <a:prstGeom prst="ellipse">
              <a:avLst/>
            </a:prstGeom>
            <a:solidFill>
              <a:srgbClr val="FFFF00"/>
            </a:solidFill>
            <a:ln w="38100">
              <a:solidFill>
                <a:srgbClr val="000000"/>
              </a:solidFill>
              <a:miter/>
            </a:ln>
          </p:spPr>
          <p:txBody>
            <a:bodyPr lIns="45718" tIns="45718" rIns="45718" bIns="45718" anchor="ctr"/>
            <a:lstStyle/>
            <a:p>
              <a:pPr algn="ctr">
                <a:defRPr>
                  <a:solidFill>
                    <a:srgbClr val="FFFFFF"/>
                  </a:solidFill>
                </a:defRPr>
              </a:pPr>
              <a:endParaRPr/>
            </a:p>
          </p:txBody>
        </p:sp>
        <p:sp>
          <p:nvSpPr>
            <p:cNvPr id="43" name="Shape 83">
              <a:extLst>
                <a:ext uri="{FF2B5EF4-FFF2-40B4-BE49-F238E27FC236}">
                  <a16:creationId xmlns:a16="http://schemas.microsoft.com/office/drawing/2014/main" id="{0CD44F91-3F79-AD46-B40E-48939A06C75A}"/>
                </a:ext>
              </a:extLst>
            </p:cNvPr>
            <p:cNvSpPr/>
            <p:nvPr/>
          </p:nvSpPr>
          <p:spPr>
            <a:xfrm>
              <a:off x="762149" y="6002010"/>
              <a:ext cx="771899" cy="771898"/>
            </a:xfrm>
            <a:prstGeom prst="ellipse">
              <a:avLst/>
            </a:prstGeom>
            <a:solidFill>
              <a:srgbClr val="FFFF00"/>
            </a:solidFill>
            <a:ln w="38100">
              <a:solidFill>
                <a:srgbClr val="000000"/>
              </a:solidFill>
              <a:miter/>
            </a:ln>
          </p:spPr>
          <p:txBody>
            <a:bodyPr lIns="45718" tIns="45718" rIns="45718" bIns="45718" anchor="ctr"/>
            <a:lstStyle/>
            <a:p>
              <a:pPr algn="ctr">
                <a:defRPr>
                  <a:solidFill>
                    <a:srgbClr val="FFFFFF"/>
                  </a:solidFill>
                </a:defRPr>
              </a:pPr>
              <a:endParaRPr/>
            </a:p>
          </p:txBody>
        </p:sp>
        <p:sp>
          <p:nvSpPr>
            <p:cNvPr id="44" name="Shape 84">
              <a:extLst>
                <a:ext uri="{FF2B5EF4-FFF2-40B4-BE49-F238E27FC236}">
                  <a16:creationId xmlns:a16="http://schemas.microsoft.com/office/drawing/2014/main" id="{9189F28B-002A-E443-B709-847C29918263}"/>
                </a:ext>
              </a:extLst>
            </p:cNvPr>
            <p:cNvSpPr/>
            <p:nvPr/>
          </p:nvSpPr>
          <p:spPr>
            <a:xfrm>
              <a:off x="9283675" y="6137217"/>
              <a:ext cx="848300" cy="5232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a:latin typeface="Lato Heavy"/>
                  <a:ea typeface="Lato Heavy"/>
                  <a:cs typeface="Lato Heavy"/>
                  <a:sym typeface="Lato Heavy"/>
                </a:defRPr>
              </a:lvl1pPr>
            </a:lstStyle>
            <a:p>
              <a:r>
                <a:rPr sz="2800" b="1" dirty="0"/>
                <a:t>10</a:t>
              </a:r>
            </a:p>
          </p:txBody>
        </p:sp>
        <p:sp>
          <p:nvSpPr>
            <p:cNvPr id="45" name="Shape 85">
              <a:extLst>
                <a:ext uri="{FF2B5EF4-FFF2-40B4-BE49-F238E27FC236}">
                  <a16:creationId xmlns:a16="http://schemas.microsoft.com/office/drawing/2014/main" id="{AB107D1C-89D3-8447-8623-FC9C45579C6D}"/>
                </a:ext>
              </a:extLst>
            </p:cNvPr>
            <p:cNvSpPr/>
            <p:nvPr/>
          </p:nvSpPr>
          <p:spPr>
            <a:xfrm>
              <a:off x="712373" y="6065803"/>
              <a:ext cx="848300" cy="64632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1600">
                  <a:latin typeface="Lato Heavy"/>
                  <a:ea typeface="Lato Heavy"/>
                  <a:cs typeface="Lato Heavy"/>
                  <a:sym typeface="Lato Heavy"/>
                </a:defRPr>
              </a:lvl1pPr>
            </a:lstStyle>
            <a:p>
              <a:r>
                <a:rPr sz="3600" b="1" dirty="0"/>
                <a:t>0</a:t>
              </a:r>
            </a:p>
          </p:txBody>
        </p:sp>
        <p:sp>
          <p:nvSpPr>
            <p:cNvPr id="46" name="Shape 86">
              <a:extLst>
                <a:ext uri="{FF2B5EF4-FFF2-40B4-BE49-F238E27FC236}">
                  <a16:creationId xmlns:a16="http://schemas.microsoft.com/office/drawing/2014/main" id="{5500EDB4-89A1-D14A-B599-D73B5C4197F5}"/>
                </a:ext>
              </a:extLst>
            </p:cNvPr>
            <p:cNvSpPr/>
            <p:nvPr/>
          </p:nvSpPr>
          <p:spPr>
            <a:xfrm>
              <a:off x="5377040" y="6247324"/>
              <a:ext cx="45720" cy="338555"/>
            </a:xfrm>
            <a:prstGeom prst="rect">
              <a:avLst/>
            </a:prstGeom>
            <a:solidFill>
              <a:srgbClr val="000000"/>
            </a:solidFill>
            <a:ln w="12700">
              <a:miter lim="400000"/>
            </a:ln>
          </p:spPr>
          <p:txBody>
            <a:bodyPr lIns="45718" tIns="45718" rIns="45718" bIns="45718" anchor="ctr"/>
            <a:lstStyle/>
            <a:p>
              <a:endParaRPr/>
            </a:p>
          </p:txBody>
        </p:sp>
        <p:sp>
          <p:nvSpPr>
            <p:cNvPr id="47" name="Shape 87">
              <a:extLst>
                <a:ext uri="{FF2B5EF4-FFF2-40B4-BE49-F238E27FC236}">
                  <a16:creationId xmlns:a16="http://schemas.microsoft.com/office/drawing/2014/main" id="{98EBF18A-271B-7049-BDBB-39C739DB9B02}"/>
                </a:ext>
              </a:extLst>
            </p:cNvPr>
            <p:cNvSpPr/>
            <p:nvPr/>
          </p:nvSpPr>
          <p:spPr>
            <a:xfrm>
              <a:off x="2067740" y="6255279"/>
              <a:ext cx="45720" cy="338555"/>
            </a:xfrm>
            <a:prstGeom prst="rect">
              <a:avLst/>
            </a:prstGeom>
            <a:solidFill>
              <a:srgbClr val="000000"/>
            </a:solidFill>
            <a:ln w="12700">
              <a:miter lim="400000"/>
            </a:ln>
          </p:spPr>
          <p:txBody>
            <a:bodyPr lIns="45718" tIns="45718" rIns="45718" bIns="45718" anchor="ctr"/>
            <a:lstStyle/>
            <a:p>
              <a:endParaRPr/>
            </a:p>
          </p:txBody>
        </p:sp>
        <p:sp>
          <p:nvSpPr>
            <p:cNvPr id="48" name="Shape 88">
              <a:extLst>
                <a:ext uri="{FF2B5EF4-FFF2-40B4-BE49-F238E27FC236}">
                  <a16:creationId xmlns:a16="http://schemas.microsoft.com/office/drawing/2014/main" id="{F4DDA2A5-0398-C44D-AA83-EA8379B80A29}"/>
                </a:ext>
              </a:extLst>
            </p:cNvPr>
            <p:cNvSpPr/>
            <p:nvPr/>
          </p:nvSpPr>
          <p:spPr>
            <a:xfrm>
              <a:off x="2895064" y="6270185"/>
              <a:ext cx="45720" cy="338555"/>
            </a:xfrm>
            <a:prstGeom prst="rect">
              <a:avLst/>
            </a:prstGeom>
            <a:solidFill>
              <a:srgbClr val="000000"/>
            </a:solidFill>
            <a:ln w="12700">
              <a:miter lim="400000"/>
            </a:ln>
          </p:spPr>
          <p:txBody>
            <a:bodyPr lIns="45718" tIns="45718" rIns="45718" bIns="45718" anchor="ctr"/>
            <a:lstStyle/>
            <a:p>
              <a:endParaRPr/>
            </a:p>
          </p:txBody>
        </p:sp>
        <p:sp>
          <p:nvSpPr>
            <p:cNvPr id="49" name="Shape 89">
              <a:extLst>
                <a:ext uri="{FF2B5EF4-FFF2-40B4-BE49-F238E27FC236}">
                  <a16:creationId xmlns:a16="http://schemas.microsoft.com/office/drawing/2014/main" id="{6AA7E0EC-306E-2A4F-B017-DCD50EBCBA54}"/>
                </a:ext>
              </a:extLst>
            </p:cNvPr>
            <p:cNvSpPr/>
            <p:nvPr/>
          </p:nvSpPr>
          <p:spPr>
            <a:xfrm>
              <a:off x="3722389" y="6276337"/>
              <a:ext cx="45720" cy="338555"/>
            </a:xfrm>
            <a:prstGeom prst="rect">
              <a:avLst/>
            </a:prstGeom>
            <a:solidFill>
              <a:srgbClr val="000000"/>
            </a:solidFill>
            <a:ln w="12700">
              <a:miter lim="400000"/>
            </a:ln>
          </p:spPr>
          <p:txBody>
            <a:bodyPr lIns="45718" tIns="45718" rIns="45718" bIns="45718" anchor="ctr"/>
            <a:lstStyle/>
            <a:p>
              <a:endParaRPr/>
            </a:p>
          </p:txBody>
        </p:sp>
        <p:sp>
          <p:nvSpPr>
            <p:cNvPr id="50" name="Shape 90">
              <a:extLst>
                <a:ext uri="{FF2B5EF4-FFF2-40B4-BE49-F238E27FC236}">
                  <a16:creationId xmlns:a16="http://schemas.microsoft.com/office/drawing/2014/main" id="{4E64680C-D858-CB4B-9EF5-13381BB53C08}"/>
                </a:ext>
              </a:extLst>
            </p:cNvPr>
            <p:cNvSpPr/>
            <p:nvPr/>
          </p:nvSpPr>
          <p:spPr>
            <a:xfrm>
              <a:off x="4549714" y="6255279"/>
              <a:ext cx="45720" cy="338555"/>
            </a:xfrm>
            <a:prstGeom prst="rect">
              <a:avLst/>
            </a:prstGeom>
            <a:solidFill>
              <a:srgbClr val="000000"/>
            </a:solidFill>
            <a:ln w="12700">
              <a:miter lim="400000"/>
            </a:ln>
          </p:spPr>
          <p:txBody>
            <a:bodyPr lIns="45718" tIns="45718" rIns="45718" bIns="45718" anchor="ctr"/>
            <a:lstStyle/>
            <a:p>
              <a:endParaRPr/>
            </a:p>
          </p:txBody>
        </p:sp>
        <p:sp>
          <p:nvSpPr>
            <p:cNvPr id="51" name="Shape 91">
              <a:extLst>
                <a:ext uri="{FF2B5EF4-FFF2-40B4-BE49-F238E27FC236}">
                  <a16:creationId xmlns:a16="http://schemas.microsoft.com/office/drawing/2014/main" id="{83E30774-B785-3B40-AEBA-1B337E2C2879}"/>
                </a:ext>
              </a:extLst>
            </p:cNvPr>
            <p:cNvSpPr/>
            <p:nvPr/>
          </p:nvSpPr>
          <p:spPr>
            <a:xfrm>
              <a:off x="6204365" y="6257373"/>
              <a:ext cx="45720" cy="338555"/>
            </a:xfrm>
            <a:prstGeom prst="rect">
              <a:avLst/>
            </a:prstGeom>
            <a:solidFill>
              <a:srgbClr val="000000"/>
            </a:solidFill>
            <a:ln w="12700">
              <a:miter lim="400000"/>
            </a:ln>
          </p:spPr>
          <p:txBody>
            <a:bodyPr lIns="45718" tIns="45718" rIns="45718" bIns="45718" anchor="ctr"/>
            <a:lstStyle/>
            <a:p>
              <a:endParaRPr/>
            </a:p>
          </p:txBody>
        </p:sp>
        <p:sp>
          <p:nvSpPr>
            <p:cNvPr id="52" name="Shape 92">
              <a:extLst>
                <a:ext uri="{FF2B5EF4-FFF2-40B4-BE49-F238E27FC236}">
                  <a16:creationId xmlns:a16="http://schemas.microsoft.com/office/drawing/2014/main" id="{275DE697-4AFE-E142-9FB1-C00C32A7A4C1}"/>
                </a:ext>
              </a:extLst>
            </p:cNvPr>
            <p:cNvSpPr/>
            <p:nvPr/>
          </p:nvSpPr>
          <p:spPr>
            <a:xfrm>
              <a:off x="7031690" y="6272279"/>
              <a:ext cx="45720" cy="338555"/>
            </a:xfrm>
            <a:prstGeom prst="rect">
              <a:avLst/>
            </a:prstGeom>
            <a:solidFill>
              <a:srgbClr val="000000"/>
            </a:solidFill>
            <a:ln w="12700">
              <a:miter lim="400000"/>
            </a:ln>
          </p:spPr>
          <p:txBody>
            <a:bodyPr lIns="45718" tIns="45718" rIns="45718" bIns="45718" anchor="ctr"/>
            <a:lstStyle/>
            <a:p>
              <a:endParaRPr/>
            </a:p>
          </p:txBody>
        </p:sp>
        <p:sp>
          <p:nvSpPr>
            <p:cNvPr id="53" name="Shape 93">
              <a:extLst>
                <a:ext uri="{FF2B5EF4-FFF2-40B4-BE49-F238E27FC236}">
                  <a16:creationId xmlns:a16="http://schemas.microsoft.com/office/drawing/2014/main" id="{F1D22F46-1827-3146-A0AF-B2C3E5BDE15B}"/>
                </a:ext>
              </a:extLst>
            </p:cNvPr>
            <p:cNvSpPr/>
            <p:nvPr/>
          </p:nvSpPr>
          <p:spPr>
            <a:xfrm>
              <a:off x="7859014" y="6278431"/>
              <a:ext cx="45720" cy="338555"/>
            </a:xfrm>
            <a:prstGeom prst="rect">
              <a:avLst/>
            </a:prstGeom>
            <a:solidFill>
              <a:srgbClr val="000000"/>
            </a:solidFill>
            <a:ln w="12700">
              <a:miter lim="400000"/>
            </a:ln>
          </p:spPr>
          <p:txBody>
            <a:bodyPr lIns="45718" tIns="45718" rIns="45718" bIns="45718" anchor="ctr"/>
            <a:lstStyle/>
            <a:p>
              <a:endParaRPr/>
            </a:p>
          </p:txBody>
        </p:sp>
        <p:sp>
          <p:nvSpPr>
            <p:cNvPr id="54" name="Shape 94">
              <a:extLst>
                <a:ext uri="{FF2B5EF4-FFF2-40B4-BE49-F238E27FC236}">
                  <a16:creationId xmlns:a16="http://schemas.microsoft.com/office/drawing/2014/main" id="{6F737C68-D255-5F4E-B7BC-32EC01C6327B}"/>
                </a:ext>
              </a:extLst>
            </p:cNvPr>
            <p:cNvSpPr/>
            <p:nvPr/>
          </p:nvSpPr>
          <p:spPr>
            <a:xfrm>
              <a:off x="8686337" y="6257373"/>
              <a:ext cx="45720" cy="338555"/>
            </a:xfrm>
            <a:prstGeom prst="rect">
              <a:avLst/>
            </a:prstGeom>
            <a:solidFill>
              <a:srgbClr val="000000"/>
            </a:solidFill>
            <a:ln w="12700">
              <a:miter lim="400000"/>
            </a:ln>
          </p:spPr>
          <p:txBody>
            <a:bodyPr lIns="45718" tIns="45718" rIns="45718" bIns="45718" anchor="ctr"/>
            <a:lstStyle/>
            <a:p>
              <a:endParaRPr/>
            </a:p>
          </p:txBody>
        </p:sp>
      </p:grpSp>
      <p:pic>
        <p:nvPicPr>
          <p:cNvPr id="24" name="Picture 23">
            <a:extLst>
              <a:ext uri="{FF2B5EF4-FFF2-40B4-BE49-F238E27FC236}">
                <a16:creationId xmlns:a16="http://schemas.microsoft.com/office/drawing/2014/main" id="{51F1E768-7396-43CD-B619-DF2073F74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54" y="203809"/>
            <a:ext cx="10336192" cy="1135545"/>
          </a:xfrm>
          <a:prstGeom prst="rect">
            <a:avLst/>
          </a:prstGeom>
        </p:spPr>
      </p:pic>
      <p:sp>
        <p:nvSpPr>
          <p:cNvPr id="4" name="Rectangle 3">
            <a:extLst>
              <a:ext uri="{FF2B5EF4-FFF2-40B4-BE49-F238E27FC236}">
                <a16:creationId xmlns:a16="http://schemas.microsoft.com/office/drawing/2014/main" id="{1B9FFE01-A983-44E7-B141-7E96581FAB05}"/>
              </a:ext>
            </a:extLst>
          </p:cNvPr>
          <p:cNvSpPr/>
          <p:nvPr/>
        </p:nvSpPr>
        <p:spPr>
          <a:xfrm>
            <a:off x="297365" y="1562044"/>
            <a:ext cx="10027253" cy="4154984"/>
          </a:xfrm>
          <a:prstGeom prst="rect">
            <a:avLst/>
          </a:prstGeom>
        </p:spPr>
        <p:txBody>
          <a:bodyPr wrap="square">
            <a:spAutoFit/>
          </a:bodyPr>
          <a:lstStyle/>
          <a:p>
            <a:pPr marL="342900" lvl="0" indent="-342900">
              <a:spcAft>
                <a:spcPts val="0"/>
              </a:spcAft>
              <a:buFont typeface="+mj-lt"/>
              <a:buAutoNum type="arabicPeriod"/>
            </a:pPr>
            <a:r>
              <a:rPr lang="en-GB" sz="4400" dirty="0">
                <a:latin typeface="Calibri" panose="020F0502020204030204" pitchFamily="34" charset="0"/>
                <a:ea typeface="Calibri" panose="020F0502020204030204" pitchFamily="34" charset="0"/>
                <a:cs typeface="Calibri" panose="020F0502020204030204" pitchFamily="34" charset="0"/>
              </a:rPr>
              <a:t>I can identify the differences between primary and secondary school.</a:t>
            </a:r>
            <a:endParaRPr lang="en-GB" sz="4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en-GB" sz="4400" dirty="0">
                <a:latin typeface="Calibri" panose="020F0502020204030204" pitchFamily="34" charset="0"/>
                <a:ea typeface="Calibri" panose="020F0502020204030204" pitchFamily="34" charset="0"/>
                <a:cs typeface="Calibri" panose="020F0502020204030204" pitchFamily="34" charset="0"/>
              </a:rPr>
              <a:t>I can describe how it might feel to move to secondary school.</a:t>
            </a:r>
            <a:endParaRPr lang="en-GB" sz="4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mj-lt"/>
              <a:buAutoNum type="arabicPeriod"/>
            </a:pPr>
            <a:r>
              <a:rPr lang="en-GB" sz="4400" dirty="0">
                <a:latin typeface="Calibri" panose="020F0502020204030204" pitchFamily="34" charset="0"/>
                <a:ea typeface="Calibri" panose="020F0502020204030204" pitchFamily="34" charset="0"/>
                <a:cs typeface="Calibri" panose="020F0502020204030204" pitchFamily="34" charset="0"/>
              </a:rPr>
              <a:t>I can explain some ways to manage this change.</a:t>
            </a:r>
            <a:endParaRPr lang="en-GB" sz="44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05D843-3A2D-42E3-A9B4-DF597B97B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54" y="203809"/>
            <a:ext cx="10336192" cy="1135545"/>
          </a:xfrm>
          <a:prstGeom prst="rect">
            <a:avLst/>
          </a:prstGeom>
        </p:spPr>
      </p:pic>
      <p:pic>
        <p:nvPicPr>
          <p:cNvPr id="5" name="Picture 4" descr="A group of people looking at a cell phone&#10;&#10;Description automatically generated">
            <a:extLst>
              <a:ext uri="{FF2B5EF4-FFF2-40B4-BE49-F238E27FC236}">
                <a16:creationId xmlns:a16="http://schemas.microsoft.com/office/drawing/2014/main" id="{E5F421D2-8327-419D-8969-6CF765858A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27" r="22371"/>
          <a:stretch/>
        </p:blipFill>
        <p:spPr>
          <a:xfrm>
            <a:off x="324090" y="1618241"/>
            <a:ext cx="5326234" cy="5199248"/>
          </a:xfrm>
          <a:prstGeom prst="rect">
            <a:avLst/>
          </a:prstGeom>
        </p:spPr>
      </p:pic>
      <p:sp>
        <p:nvSpPr>
          <p:cNvPr id="6" name="Rectangle 5">
            <a:extLst>
              <a:ext uri="{FF2B5EF4-FFF2-40B4-BE49-F238E27FC236}">
                <a16:creationId xmlns:a16="http://schemas.microsoft.com/office/drawing/2014/main" id="{6B3F6669-D604-48E2-B596-3459CE3373BC}"/>
              </a:ext>
            </a:extLst>
          </p:cNvPr>
          <p:cNvSpPr/>
          <p:nvPr/>
        </p:nvSpPr>
        <p:spPr>
          <a:xfrm>
            <a:off x="5847093" y="1618241"/>
            <a:ext cx="4509517" cy="5262979"/>
          </a:xfrm>
          <a:prstGeom prst="rect">
            <a:avLst/>
          </a:prstGeom>
        </p:spPr>
        <p:txBody>
          <a:bodyPr wrap="square">
            <a:spAutoFit/>
          </a:bodyPr>
          <a:lstStyle/>
          <a:p>
            <a:pPr>
              <a:spcAft>
                <a:spcPts val="0"/>
              </a:spcAft>
            </a:pPr>
            <a:r>
              <a:rPr lang="en-GB" sz="4800" dirty="0">
                <a:latin typeface="Calibri" panose="020F0502020204030204" pitchFamily="34" charset="0"/>
                <a:ea typeface="Calibri" panose="020F0502020204030204" pitchFamily="34" charset="0"/>
                <a:cs typeface="Calibri" panose="020F0502020204030204" pitchFamily="34" charset="0"/>
              </a:rPr>
              <a:t>What could a pupil pack on their first day of secondary school to help them manage the change ahead? </a:t>
            </a:r>
            <a:endParaRPr lang="en-GB" sz="48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image3.png"/>
          <p:cNvPicPr>
            <a:picLocks noChangeAspect="1"/>
          </p:cNvPicPr>
          <p:nvPr/>
        </p:nvPicPr>
        <p:blipFill>
          <a:blip r:embed="rId3"/>
          <a:stretch>
            <a:fillRect/>
          </a:stretch>
        </p:blipFill>
        <p:spPr>
          <a:xfrm>
            <a:off x="9694909" y="353734"/>
            <a:ext cx="523687" cy="520694"/>
          </a:xfrm>
          <a:prstGeom prst="rect">
            <a:avLst/>
          </a:prstGeom>
          <a:ln w="12700">
            <a:miter lim="400000"/>
          </a:ln>
        </p:spPr>
      </p:pic>
      <p:pic>
        <p:nvPicPr>
          <p:cNvPr id="11" name="Picture 10">
            <a:extLst>
              <a:ext uri="{FF2B5EF4-FFF2-40B4-BE49-F238E27FC236}">
                <a16:creationId xmlns:a16="http://schemas.microsoft.com/office/drawing/2014/main" id="{1FDF1376-4629-46D8-8A97-C8F5F4CAB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254" y="203809"/>
            <a:ext cx="10336192" cy="1135545"/>
          </a:xfrm>
          <a:prstGeom prst="rect">
            <a:avLst/>
          </a:prstGeom>
        </p:spPr>
      </p:pic>
      <p:sp>
        <p:nvSpPr>
          <p:cNvPr id="6" name="Rectangle 5">
            <a:extLst>
              <a:ext uri="{FF2B5EF4-FFF2-40B4-BE49-F238E27FC236}">
                <a16:creationId xmlns:a16="http://schemas.microsoft.com/office/drawing/2014/main" id="{41A562D0-35E5-41D6-9720-795D234D7B49}"/>
              </a:ext>
            </a:extLst>
          </p:cNvPr>
          <p:cNvSpPr/>
          <p:nvPr/>
        </p:nvSpPr>
        <p:spPr>
          <a:xfrm>
            <a:off x="172254" y="1706391"/>
            <a:ext cx="9957804" cy="2862322"/>
          </a:xfrm>
          <a:prstGeom prst="rect">
            <a:avLst/>
          </a:prstGeom>
        </p:spPr>
        <p:txBody>
          <a:bodyPr wrap="square">
            <a:spAutoFit/>
          </a:bodyPr>
          <a:lstStyle/>
          <a:p>
            <a:pPr marL="285750" indent="-285750">
              <a:spcAft>
                <a:spcPts val="0"/>
              </a:spcAft>
              <a:buFont typeface="Arial" panose="020B0604020202020204" pitchFamily="34" charset="0"/>
              <a:buChar char="•"/>
            </a:pPr>
            <a:r>
              <a:rPr lang="en-GB" sz="3600" dirty="0">
                <a:latin typeface="Calibri" panose="020F0502020204030204" pitchFamily="34" charset="0"/>
                <a:ea typeface="Calibri" panose="020F0502020204030204" pitchFamily="34" charset="0"/>
                <a:cs typeface="Calibri" panose="020F0502020204030204" pitchFamily="34" charset="0"/>
              </a:rPr>
              <a:t>It is normal to have lots of different feelings when change occurs. </a:t>
            </a: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pPr>
            <a:r>
              <a:rPr lang="en-GB" sz="3600" dirty="0">
                <a:latin typeface="Calibri" panose="020F0502020204030204" pitchFamily="34" charset="0"/>
                <a:ea typeface="Calibri" panose="020F0502020204030204" pitchFamily="34" charset="0"/>
                <a:cs typeface="Calibri" panose="020F0502020204030204" pitchFamily="34" charset="0"/>
              </a:rPr>
              <a:t>If you are worried about changes affecting you or a friend, remember you can always speak to an adult at home or your teacher, or you can visit ChildLine.</a:t>
            </a:r>
            <a:endParaRPr lang="en-GB" sz="3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42DFFB1B-D045-4F6B-A782-ADB5C7FE67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73" t="16650" r="7805" b="17160"/>
          <a:stretch/>
        </p:blipFill>
        <p:spPr>
          <a:xfrm>
            <a:off x="2215116" y="4731232"/>
            <a:ext cx="5872079" cy="243917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5C0A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4E5EB3-A52B-4C25-A2B2-1E212E7AEE8F}"/>
              </a:ext>
            </a:extLst>
          </p:cNvPr>
          <p:cNvPicPr>
            <a:picLocks noChangeAspect="1"/>
          </p:cNvPicPr>
          <p:nvPr/>
        </p:nvPicPr>
        <p:blipFill rotWithShape="1">
          <a:blip r:embed="rId2"/>
          <a:srcRect t="7159" r="6256" b="16617"/>
          <a:stretch/>
        </p:blipFill>
        <p:spPr>
          <a:xfrm>
            <a:off x="18461" y="446701"/>
            <a:ext cx="5848388" cy="6675438"/>
          </a:xfrm>
          <a:prstGeom prst="rect">
            <a:avLst/>
          </a:prstGeom>
        </p:spPr>
      </p:pic>
      <p:pic>
        <p:nvPicPr>
          <p:cNvPr id="7" name="Picture 6">
            <a:extLst>
              <a:ext uri="{FF2B5EF4-FFF2-40B4-BE49-F238E27FC236}">
                <a16:creationId xmlns:a16="http://schemas.microsoft.com/office/drawing/2014/main" id="{7C459A2A-BDFC-4E86-BE48-327725FC23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73" t="16650" r="7805" b="17160"/>
          <a:stretch/>
        </p:blipFill>
        <p:spPr>
          <a:xfrm>
            <a:off x="4835694" y="1675516"/>
            <a:ext cx="5872079" cy="2439171"/>
          </a:xfrm>
          <a:prstGeom prst="rect">
            <a:avLst/>
          </a:prstGeom>
        </p:spPr>
      </p:pic>
    </p:spTree>
    <p:extLst>
      <p:ext uri="{BB962C8B-B14F-4D97-AF65-F5344CB8AC3E}">
        <p14:creationId xmlns:p14="http://schemas.microsoft.com/office/powerpoint/2010/main" val="3604171586"/>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BD6F96-263A-45E7-8069-7FACD8F94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54" y="203809"/>
            <a:ext cx="10336192" cy="1135545"/>
          </a:xfrm>
          <a:prstGeom prst="rect">
            <a:avLst/>
          </a:prstGeom>
        </p:spPr>
      </p:pic>
      <p:pic>
        <p:nvPicPr>
          <p:cNvPr id="3" name="Picture 2">
            <a:hlinkClick r:id="rId3"/>
            <a:extLst>
              <a:ext uri="{FF2B5EF4-FFF2-40B4-BE49-F238E27FC236}">
                <a16:creationId xmlns:a16="http://schemas.microsoft.com/office/drawing/2014/main" id="{B0E53CFB-0244-4D45-8466-EA60376FFADE}"/>
              </a:ext>
            </a:extLst>
          </p:cNvPr>
          <p:cNvPicPr>
            <a:picLocks noChangeAspect="1"/>
          </p:cNvPicPr>
          <p:nvPr/>
        </p:nvPicPr>
        <p:blipFill rotWithShape="1">
          <a:blip r:embed="rId4"/>
          <a:srcRect l="23624" t="18358" r="24683" b="3038"/>
          <a:stretch/>
        </p:blipFill>
        <p:spPr>
          <a:xfrm>
            <a:off x="810234" y="1805650"/>
            <a:ext cx="5521125" cy="4722471"/>
          </a:xfrm>
          <a:prstGeom prst="rect">
            <a:avLst/>
          </a:prstGeom>
        </p:spPr>
      </p:pic>
      <p:pic>
        <p:nvPicPr>
          <p:cNvPr id="1026" name="Picture 2" descr="BBC Bitesize Sessions in the North East, Yorkshire and Humberside ...">
            <a:extLst>
              <a:ext uri="{FF2B5EF4-FFF2-40B4-BE49-F238E27FC236}">
                <a16:creationId xmlns:a16="http://schemas.microsoft.com/office/drawing/2014/main" id="{9E155D7D-2810-48E7-B5E3-7E9A1A7DC2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702" y="2224469"/>
            <a:ext cx="2695575" cy="16954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8279E5A0-0BAE-4734-A2D0-C2A015193536}"/>
              </a:ext>
            </a:extLst>
          </p:cNvPr>
          <p:cNvSpPr/>
          <p:nvPr/>
        </p:nvSpPr>
        <p:spPr>
          <a:xfrm>
            <a:off x="648189" y="1527858"/>
            <a:ext cx="8843059" cy="5243332"/>
          </a:xfrm>
          <a:custGeom>
            <a:avLst/>
            <a:gdLst>
              <a:gd name="connsiteX0" fmla="*/ 0 w 8843059"/>
              <a:gd name="connsiteY0" fmla="*/ 254039 h 5243332"/>
              <a:gd name="connsiteX1" fmla="*/ 254039 w 8843059"/>
              <a:gd name="connsiteY1" fmla="*/ 0 h 5243332"/>
              <a:gd name="connsiteX2" fmla="*/ 8589020 w 8843059"/>
              <a:gd name="connsiteY2" fmla="*/ 0 h 5243332"/>
              <a:gd name="connsiteX3" fmla="*/ 8843059 w 8843059"/>
              <a:gd name="connsiteY3" fmla="*/ 254039 h 5243332"/>
              <a:gd name="connsiteX4" fmla="*/ 8843059 w 8843059"/>
              <a:gd name="connsiteY4" fmla="*/ 4989293 h 5243332"/>
              <a:gd name="connsiteX5" fmla="*/ 8589020 w 8843059"/>
              <a:gd name="connsiteY5" fmla="*/ 5243332 h 5243332"/>
              <a:gd name="connsiteX6" fmla="*/ 254039 w 8843059"/>
              <a:gd name="connsiteY6" fmla="*/ 5243332 h 5243332"/>
              <a:gd name="connsiteX7" fmla="*/ 0 w 8843059"/>
              <a:gd name="connsiteY7" fmla="*/ 4989293 h 5243332"/>
              <a:gd name="connsiteX8" fmla="*/ 0 w 8843059"/>
              <a:gd name="connsiteY8" fmla="*/ 254039 h 524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3059" h="5243332" extrusionOk="0">
                <a:moveTo>
                  <a:pt x="0" y="254039"/>
                </a:moveTo>
                <a:cubicBezTo>
                  <a:pt x="-26186" y="111957"/>
                  <a:pt x="114094" y="10578"/>
                  <a:pt x="254039" y="0"/>
                </a:cubicBezTo>
                <a:cubicBezTo>
                  <a:pt x="1196022" y="9706"/>
                  <a:pt x="4691480" y="-138108"/>
                  <a:pt x="8589020" y="0"/>
                </a:cubicBezTo>
                <a:cubicBezTo>
                  <a:pt x="8727285" y="-2477"/>
                  <a:pt x="8836151" y="114598"/>
                  <a:pt x="8843059" y="254039"/>
                </a:cubicBezTo>
                <a:cubicBezTo>
                  <a:pt x="8871960" y="1271409"/>
                  <a:pt x="8857596" y="3281935"/>
                  <a:pt x="8843059" y="4989293"/>
                </a:cubicBezTo>
                <a:cubicBezTo>
                  <a:pt x="8838420" y="5143547"/>
                  <a:pt x="8750638" y="5251704"/>
                  <a:pt x="8589020" y="5243332"/>
                </a:cubicBezTo>
                <a:cubicBezTo>
                  <a:pt x="4535903" y="5364861"/>
                  <a:pt x="2528366" y="5281183"/>
                  <a:pt x="254039" y="5243332"/>
                </a:cubicBezTo>
                <a:cubicBezTo>
                  <a:pt x="126373" y="5227174"/>
                  <a:pt x="5758" y="5129817"/>
                  <a:pt x="0" y="4989293"/>
                </a:cubicBezTo>
                <a:cubicBezTo>
                  <a:pt x="154791" y="2733706"/>
                  <a:pt x="-62702" y="1569065"/>
                  <a:pt x="0" y="254039"/>
                </a:cubicBezTo>
                <a:close/>
              </a:path>
            </a:pathLst>
          </a:custGeom>
          <a:noFill/>
          <a:ln w="76200">
            <a:solidFill>
              <a:schemeClr val="tx1"/>
            </a:solidFill>
            <a:extLst>
              <a:ext uri="{C807C97D-BFC1-408E-A445-0C87EB9F89A2}">
                <ask:lineSketchStyleProps xmlns="" xmlns:ask="http://schemas.microsoft.com/office/drawing/2018/sketchyshapes" sd="1900025791">
                  <a:prstGeom prst="roundRect">
                    <a:avLst>
                      <a:gd name="adj" fmla="val 484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816FA1B0-FAE3-47AA-920F-F0A2E59EECF6}"/>
              </a:ext>
            </a:extLst>
          </p:cNvPr>
          <p:cNvSpPr/>
          <p:nvPr/>
        </p:nvSpPr>
        <p:spPr>
          <a:xfrm>
            <a:off x="6492702" y="4004841"/>
            <a:ext cx="2778627" cy="2430683"/>
          </a:xfrm>
          <a:prstGeom prst="roundRect">
            <a:avLst/>
          </a:prstGeom>
          <a:solidFill>
            <a:srgbClr val="E76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For more great advice, visit BBC Bitesize – Moving to Secondary School</a:t>
            </a:r>
          </a:p>
        </p:txBody>
      </p:sp>
    </p:spTree>
    <p:extLst>
      <p:ext uri="{BB962C8B-B14F-4D97-AF65-F5344CB8AC3E}">
        <p14:creationId xmlns:p14="http://schemas.microsoft.com/office/powerpoint/2010/main" val="2894150822"/>
      </p:ext>
    </p:extLst>
  </p:cSld>
  <p:clrMapOvr>
    <a:masterClrMapping/>
  </p:clrMapOvr>
  <p:transition spd="slow">
    <p:randomBar dir="vert"/>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D9A78"/>
      </a:accent1>
      <a:accent2>
        <a:srgbClr val="8BC145"/>
      </a:accent2>
      <a:accent3>
        <a:srgbClr val="36AFCE"/>
      </a:accent3>
      <a:accent4>
        <a:srgbClr val="1D6FA9"/>
      </a:accent4>
      <a:accent5>
        <a:srgbClr val="B74919"/>
      </a:accent5>
      <a:accent6>
        <a:srgbClr val="48A1FA"/>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418</TotalTime>
  <Words>441</Words>
  <Application>Microsoft Office PowerPoint</Application>
  <PresentationFormat>Custom</PresentationFormat>
  <Paragraphs>34</Paragraphs>
  <Slides>10</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Calibri Light</vt:lpstr>
      <vt:lpstr>Lato</vt:lpstr>
      <vt:lpstr>Lato Heavy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TO SECONDARY SCHOOL</dc:title>
  <dc:creator>Virginia Morrow</dc:creator>
  <cp:lastModifiedBy>Lesley Ogunduyile</cp:lastModifiedBy>
  <cp:revision>40</cp:revision>
  <dcterms:modified xsi:type="dcterms:W3CDTF">2020-11-04T15:35:44Z</dcterms:modified>
</cp:coreProperties>
</file>